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3" r:id="rId4"/>
  </p:sldMasterIdLst>
  <p:notesMasterIdLst>
    <p:notesMasterId r:id="rId30"/>
  </p:notesMasterIdLst>
  <p:sldIdLst>
    <p:sldId id="310" r:id="rId5"/>
    <p:sldId id="325" r:id="rId6"/>
    <p:sldId id="320" r:id="rId7"/>
    <p:sldId id="342" r:id="rId8"/>
    <p:sldId id="346" r:id="rId9"/>
    <p:sldId id="349" r:id="rId10"/>
    <p:sldId id="350" r:id="rId11"/>
    <p:sldId id="351" r:id="rId12"/>
    <p:sldId id="352" r:id="rId13"/>
    <p:sldId id="307" r:id="rId14"/>
    <p:sldId id="329" r:id="rId15"/>
    <p:sldId id="312" r:id="rId16"/>
    <p:sldId id="328" r:id="rId17"/>
    <p:sldId id="339" r:id="rId18"/>
    <p:sldId id="324" r:id="rId19"/>
    <p:sldId id="332" r:id="rId20"/>
    <p:sldId id="340" r:id="rId21"/>
    <p:sldId id="336" r:id="rId22"/>
    <p:sldId id="337" r:id="rId23"/>
    <p:sldId id="343" r:id="rId24"/>
    <p:sldId id="345" r:id="rId25"/>
    <p:sldId id="334" r:id="rId26"/>
    <p:sldId id="344" r:id="rId27"/>
    <p:sldId id="341" r:id="rId28"/>
    <p:sldId id="31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7" autoAdjust="0"/>
    <p:restoredTop sz="94902" autoAdjust="0"/>
  </p:normalViewPr>
  <p:slideViewPr>
    <p:cSldViewPr snapToGrid="0">
      <p:cViewPr varScale="1">
        <p:scale>
          <a:sx n="118" d="100"/>
          <a:sy n="118" d="100"/>
        </p:scale>
        <p:origin x="224" y="392"/>
      </p:cViewPr>
      <p:guideLst/>
    </p:cSldViewPr>
  </p:slideViewPr>
  <p:outlineViewPr>
    <p:cViewPr>
      <p:scale>
        <a:sx n="33" d="100"/>
        <a:sy n="33" d="100"/>
      </p:scale>
      <p:origin x="0" y="-97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A6264-8BCB-4E4E-BEBC-C4FA41F3E3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B05D868-25FF-44A9-BA04-52E1CEE633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While all education institutes use buses for transport, there is no automatic live tracking or a logging systems in place.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4F927D57-04AB-4298-88C7-55DCA996BB4E}" type="parTrans" cxnId="{CF40011F-E2EC-49B7-9CB5-FDEED146A649}">
      <dgm:prSet/>
      <dgm:spPr/>
      <dgm:t>
        <a:bodyPr/>
        <a:lstStyle/>
        <a:p>
          <a:endParaRPr lang="en-US"/>
        </a:p>
      </dgm:t>
    </dgm:pt>
    <dgm:pt modelId="{7E6F3964-BFEC-49ED-B3C4-8E7F5A221EDF}" type="sibTrans" cxnId="{CF40011F-E2EC-49B7-9CB5-FDEED146A649}">
      <dgm:prSet/>
      <dgm:spPr/>
      <dgm:t>
        <a:bodyPr/>
        <a:lstStyle/>
        <a:p>
          <a:endParaRPr lang="en-US"/>
        </a:p>
      </dgm:t>
    </dgm:pt>
    <dgm:pt modelId="{BD49FE9E-24BB-46B8-96CB-C85B6DA6BF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All the logging is manually processed by a security guard or a personnel placed at the entrance.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CE6AAF3C-1AD5-4572-B7F9-79EEE277EFE2}" type="parTrans" cxnId="{00DA1B64-55AE-4E18-8DDC-6D070FA86FF6}">
      <dgm:prSet/>
      <dgm:spPr/>
      <dgm:t>
        <a:bodyPr/>
        <a:lstStyle/>
        <a:p>
          <a:endParaRPr lang="en-US"/>
        </a:p>
      </dgm:t>
    </dgm:pt>
    <dgm:pt modelId="{75E94E54-FC46-4312-8C46-AAE9DA4BA4A5}" type="sibTrans" cxnId="{00DA1B64-55AE-4E18-8DDC-6D070FA86FF6}">
      <dgm:prSet/>
      <dgm:spPr/>
      <dgm:t>
        <a:bodyPr/>
        <a:lstStyle/>
        <a:p>
          <a:endParaRPr lang="en-US"/>
        </a:p>
      </dgm:t>
    </dgm:pt>
    <dgm:pt modelId="{6B8E5924-4508-4961-9183-7017D38AEE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Data is stored in books and cannot be easily accessed or searched efficiently.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E1A328B3-898F-4216-B8BF-A36F2663AD18}" type="parTrans" cxnId="{76DBF5A5-FF87-40E1-91EC-7D992AC73997}">
      <dgm:prSet/>
      <dgm:spPr/>
      <dgm:t>
        <a:bodyPr/>
        <a:lstStyle/>
        <a:p>
          <a:endParaRPr lang="en-US"/>
        </a:p>
      </dgm:t>
    </dgm:pt>
    <dgm:pt modelId="{92D4823C-339C-43CE-B806-307641254530}" type="sibTrans" cxnId="{76DBF5A5-FF87-40E1-91EC-7D992AC73997}">
      <dgm:prSet/>
      <dgm:spPr/>
      <dgm:t>
        <a:bodyPr/>
        <a:lstStyle/>
        <a:p>
          <a:endParaRPr lang="en-US"/>
        </a:p>
      </dgm:t>
    </dgm:pt>
    <dgm:pt modelId="{FC76243B-6057-4454-83CF-816B66B8E99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dirty="0">
              <a:latin typeface="+mn-lt"/>
              <a:cs typeface="Calibri" panose="020F0502020204030204" pitchFamily="34" charset="0"/>
            </a:rPr>
            <a:t>Human error is common in such places and can result in confusion.  </a:t>
          </a:r>
          <a:endParaRPr lang="en-US" sz="2400" dirty="0">
            <a:latin typeface="+mn-lt"/>
            <a:cs typeface="Calibri" panose="020F0502020204030204" pitchFamily="34" charset="0"/>
          </a:endParaRPr>
        </a:p>
      </dgm:t>
    </dgm:pt>
    <dgm:pt modelId="{6DCA4E47-B543-4E9C-B3A8-F6AA3BC323F9}" type="parTrans" cxnId="{3195A4A0-7D4D-42ED-A9B3-35199D84E8B2}">
      <dgm:prSet/>
      <dgm:spPr/>
      <dgm:t>
        <a:bodyPr/>
        <a:lstStyle/>
        <a:p>
          <a:endParaRPr lang="en-US"/>
        </a:p>
      </dgm:t>
    </dgm:pt>
    <dgm:pt modelId="{0B8861FC-0CBD-4A5F-AF1A-645D19D11CF4}" type="sibTrans" cxnId="{3195A4A0-7D4D-42ED-A9B3-35199D84E8B2}">
      <dgm:prSet/>
      <dgm:spPr/>
      <dgm:t>
        <a:bodyPr/>
        <a:lstStyle/>
        <a:p>
          <a:endParaRPr lang="en-US"/>
        </a:p>
      </dgm:t>
    </dgm:pt>
    <dgm:pt modelId="{6BECB990-DEDA-4CEA-BD00-759329418621}" type="pres">
      <dgm:prSet presAssocID="{394A6264-8BCB-4E4E-BEBC-C4FA41F3E349}" presName="root" presStyleCnt="0">
        <dgm:presLayoutVars>
          <dgm:dir/>
          <dgm:resizeHandles val="exact"/>
        </dgm:presLayoutVars>
      </dgm:prSet>
      <dgm:spPr/>
    </dgm:pt>
    <dgm:pt modelId="{2B481256-008D-4812-9346-8BFB5B346D65}" type="pres">
      <dgm:prSet presAssocID="{0B05D868-25FF-44A9-BA04-52E1CEE63342}" presName="compNode" presStyleCnt="0"/>
      <dgm:spPr/>
    </dgm:pt>
    <dgm:pt modelId="{C5938328-CE84-41B3-A259-906436ED98AB}" type="pres">
      <dgm:prSet presAssocID="{0B05D868-25FF-44A9-BA04-52E1CEE63342}" presName="bgRect" presStyleLbl="bgShp" presStyleIdx="0" presStyleCnt="4" custLinFactNeighborX="505" custLinFactNeighborY="-3889"/>
      <dgm:spPr/>
    </dgm:pt>
    <dgm:pt modelId="{EEB6763E-87DE-4333-BC7F-32A4E71EF51D}" type="pres">
      <dgm:prSet presAssocID="{0B05D868-25FF-44A9-BA04-52E1CEE6334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C2365A1E-1DC3-4C1F-84DD-3EE87CEC5373}" type="pres">
      <dgm:prSet presAssocID="{0B05D868-25FF-44A9-BA04-52E1CEE63342}" presName="spaceRect" presStyleCnt="0"/>
      <dgm:spPr/>
    </dgm:pt>
    <dgm:pt modelId="{67526A21-9424-4176-9FFA-963504767217}" type="pres">
      <dgm:prSet presAssocID="{0B05D868-25FF-44A9-BA04-52E1CEE63342}" presName="parTx" presStyleLbl="revTx" presStyleIdx="0" presStyleCnt="4">
        <dgm:presLayoutVars>
          <dgm:chMax val="0"/>
          <dgm:chPref val="0"/>
        </dgm:presLayoutVars>
      </dgm:prSet>
      <dgm:spPr/>
    </dgm:pt>
    <dgm:pt modelId="{FD8B411B-5038-408D-AC53-5EEF3424FD52}" type="pres">
      <dgm:prSet presAssocID="{7E6F3964-BFEC-49ED-B3C4-8E7F5A221EDF}" presName="sibTrans" presStyleCnt="0"/>
      <dgm:spPr/>
    </dgm:pt>
    <dgm:pt modelId="{A166971C-29F6-400A-8763-8982193A04F4}" type="pres">
      <dgm:prSet presAssocID="{BD49FE9E-24BB-46B8-96CB-C85B6DA6BFDD}" presName="compNode" presStyleCnt="0"/>
      <dgm:spPr/>
    </dgm:pt>
    <dgm:pt modelId="{C6440D35-D5C9-4623-9489-491CC3AD51CD}" type="pres">
      <dgm:prSet presAssocID="{BD49FE9E-24BB-46B8-96CB-C85B6DA6BFDD}" presName="bgRect" presStyleLbl="bgShp" presStyleIdx="1" presStyleCnt="4"/>
      <dgm:spPr/>
    </dgm:pt>
    <dgm:pt modelId="{0DF59158-7C33-4DAD-82FC-D5A67E3AF069}" type="pres">
      <dgm:prSet presAssocID="{BD49FE9E-24BB-46B8-96CB-C85B6DA6BF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C5167DA4-54D7-4CB5-99B3-8C413E864C6F}" type="pres">
      <dgm:prSet presAssocID="{BD49FE9E-24BB-46B8-96CB-C85B6DA6BFDD}" presName="spaceRect" presStyleCnt="0"/>
      <dgm:spPr/>
    </dgm:pt>
    <dgm:pt modelId="{F1879CD7-C11D-4D74-96D2-536DC08F2DC1}" type="pres">
      <dgm:prSet presAssocID="{BD49FE9E-24BB-46B8-96CB-C85B6DA6BFDD}" presName="parTx" presStyleLbl="revTx" presStyleIdx="1" presStyleCnt="4">
        <dgm:presLayoutVars>
          <dgm:chMax val="0"/>
          <dgm:chPref val="0"/>
        </dgm:presLayoutVars>
      </dgm:prSet>
      <dgm:spPr/>
    </dgm:pt>
    <dgm:pt modelId="{38385AD3-8D0C-4A8C-96C2-1C470D92E616}" type="pres">
      <dgm:prSet presAssocID="{75E94E54-FC46-4312-8C46-AAE9DA4BA4A5}" presName="sibTrans" presStyleCnt="0"/>
      <dgm:spPr/>
    </dgm:pt>
    <dgm:pt modelId="{E7484F11-B581-4424-A041-8F48E33D0595}" type="pres">
      <dgm:prSet presAssocID="{6B8E5924-4508-4961-9183-7017D38AEE84}" presName="compNode" presStyleCnt="0"/>
      <dgm:spPr/>
    </dgm:pt>
    <dgm:pt modelId="{D5116EBA-4E69-49A0-9A31-57E11B71E70C}" type="pres">
      <dgm:prSet presAssocID="{6B8E5924-4508-4961-9183-7017D38AEE84}" presName="bgRect" presStyleLbl="bgShp" presStyleIdx="2" presStyleCnt="4"/>
      <dgm:spPr/>
    </dgm:pt>
    <dgm:pt modelId="{4D21CE27-6884-4FB3-82A7-092B694626F1}" type="pres">
      <dgm:prSet presAssocID="{6B8E5924-4508-4961-9183-7017D38AEE8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0C6437D-ACBA-4362-A3A6-7ABCE8138C68}" type="pres">
      <dgm:prSet presAssocID="{6B8E5924-4508-4961-9183-7017D38AEE84}" presName="spaceRect" presStyleCnt="0"/>
      <dgm:spPr/>
    </dgm:pt>
    <dgm:pt modelId="{4889242C-8C6D-44DC-A14D-70390A2A88B4}" type="pres">
      <dgm:prSet presAssocID="{6B8E5924-4508-4961-9183-7017D38AEE84}" presName="parTx" presStyleLbl="revTx" presStyleIdx="2" presStyleCnt="4">
        <dgm:presLayoutVars>
          <dgm:chMax val="0"/>
          <dgm:chPref val="0"/>
        </dgm:presLayoutVars>
      </dgm:prSet>
      <dgm:spPr/>
    </dgm:pt>
    <dgm:pt modelId="{20DEDF2C-56C1-4791-B469-DD1B94C4D7C9}" type="pres">
      <dgm:prSet presAssocID="{92D4823C-339C-43CE-B806-307641254530}" presName="sibTrans" presStyleCnt="0"/>
      <dgm:spPr/>
    </dgm:pt>
    <dgm:pt modelId="{BDEEAF26-ACF3-471C-B4DB-BD50933C1743}" type="pres">
      <dgm:prSet presAssocID="{FC76243B-6057-4454-83CF-816B66B8E99D}" presName="compNode" presStyleCnt="0"/>
      <dgm:spPr/>
    </dgm:pt>
    <dgm:pt modelId="{7B083592-1D65-42B4-8F60-BF91A00AA5E8}" type="pres">
      <dgm:prSet presAssocID="{FC76243B-6057-4454-83CF-816B66B8E99D}" presName="bgRect" presStyleLbl="bgShp" presStyleIdx="3" presStyleCnt="4"/>
      <dgm:spPr/>
    </dgm:pt>
    <dgm:pt modelId="{30EDB5A9-EAA9-4BEC-899D-9A5967E473CF}" type="pres">
      <dgm:prSet presAssocID="{FC76243B-6057-4454-83CF-816B66B8E99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1B987EBB-48B1-45B3-97D2-DBC1C4498180}" type="pres">
      <dgm:prSet presAssocID="{FC76243B-6057-4454-83CF-816B66B8E99D}" presName="spaceRect" presStyleCnt="0"/>
      <dgm:spPr/>
    </dgm:pt>
    <dgm:pt modelId="{F2B724AB-DB97-48E9-B245-E8CCB2F03291}" type="pres">
      <dgm:prSet presAssocID="{FC76243B-6057-4454-83CF-816B66B8E99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C715D14-1019-824B-9893-77398A741AC0}" type="presOf" srcId="{0B05D868-25FF-44A9-BA04-52E1CEE63342}" destId="{67526A21-9424-4176-9FFA-963504767217}" srcOrd="0" destOrd="0" presId="urn:microsoft.com/office/officeart/2018/2/layout/IconVerticalSolidList"/>
    <dgm:cxn modelId="{C963D119-1A33-DB4B-B3D2-071E34681BA3}" type="presOf" srcId="{6B8E5924-4508-4961-9183-7017D38AEE84}" destId="{4889242C-8C6D-44DC-A14D-70390A2A88B4}" srcOrd="0" destOrd="0" presId="urn:microsoft.com/office/officeart/2018/2/layout/IconVerticalSolidList"/>
    <dgm:cxn modelId="{CF40011F-E2EC-49B7-9CB5-FDEED146A649}" srcId="{394A6264-8BCB-4E4E-BEBC-C4FA41F3E349}" destId="{0B05D868-25FF-44A9-BA04-52E1CEE63342}" srcOrd="0" destOrd="0" parTransId="{4F927D57-04AB-4298-88C7-55DCA996BB4E}" sibTransId="{7E6F3964-BFEC-49ED-B3C4-8E7F5A221EDF}"/>
    <dgm:cxn modelId="{28A5AF3E-D42B-BA43-BBAF-B0B24871950F}" type="presOf" srcId="{394A6264-8BCB-4E4E-BEBC-C4FA41F3E349}" destId="{6BECB990-DEDA-4CEA-BD00-759329418621}" srcOrd="0" destOrd="0" presId="urn:microsoft.com/office/officeart/2018/2/layout/IconVerticalSolidList"/>
    <dgm:cxn modelId="{00DA1B64-55AE-4E18-8DDC-6D070FA86FF6}" srcId="{394A6264-8BCB-4E4E-BEBC-C4FA41F3E349}" destId="{BD49FE9E-24BB-46B8-96CB-C85B6DA6BFDD}" srcOrd="1" destOrd="0" parTransId="{CE6AAF3C-1AD5-4572-B7F9-79EEE277EFE2}" sibTransId="{75E94E54-FC46-4312-8C46-AAE9DA4BA4A5}"/>
    <dgm:cxn modelId="{3195A4A0-7D4D-42ED-A9B3-35199D84E8B2}" srcId="{394A6264-8BCB-4E4E-BEBC-C4FA41F3E349}" destId="{FC76243B-6057-4454-83CF-816B66B8E99D}" srcOrd="3" destOrd="0" parTransId="{6DCA4E47-B543-4E9C-B3A8-F6AA3BC323F9}" sibTransId="{0B8861FC-0CBD-4A5F-AF1A-645D19D11CF4}"/>
    <dgm:cxn modelId="{76DBF5A5-FF87-40E1-91EC-7D992AC73997}" srcId="{394A6264-8BCB-4E4E-BEBC-C4FA41F3E349}" destId="{6B8E5924-4508-4961-9183-7017D38AEE84}" srcOrd="2" destOrd="0" parTransId="{E1A328B3-898F-4216-B8BF-A36F2663AD18}" sibTransId="{92D4823C-339C-43CE-B806-307641254530}"/>
    <dgm:cxn modelId="{FCA40CD0-14A1-404F-B4E2-2CB69C7114FF}" type="presOf" srcId="{BD49FE9E-24BB-46B8-96CB-C85B6DA6BFDD}" destId="{F1879CD7-C11D-4D74-96D2-536DC08F2DC1}" srcOrd="0" destOrd="0" presId="urn:microsoft.com/office/officeart/2018/2/layout/IconVerticalSolidList"/>
    <dgm:cxn modelId="{6CAFECE0-252C-A84A-8E93-9529E25A13D6}" type="presOf" srcId="{FC76243B-6057-4454-83CF-816B66B8E99D}" destId="{F2B724AB-DB97-48E9-B245-E8CCB2F03291}" srcOrd="0" destOrd="0" presId="urn:microsoft.com/office/officeart/2018/2/layout/IconVerticalSolidList"/>
    <dgm:cxn modelId="{BB497F21-759E-AF4D-9A7F-661A534B7D21}" type="presParOf" srcId="{6BECB990-DEDA-4CEA-BD00-759329418621}" destId="{2B481256-008D-4812-9346-8BFB5B346D65}" srcOrd="0" destOrd="0" presId="urn:microsoft.com/office/officeart/2018/2/layout/IconVerticalSolidList"/>
    <dgm:cxn modelId="{81C244C0-A09B-DA41-8510-B9C508CB50C2}" type="presParOf" srcId="{2B481256-008D-4812-9346-8BFB5B346D65}" destId="{C5938328-CE84-41B3-A259-906436ED98AB}" srcOrd="0" destOrd="0" presId="urn:microsoft.com/office/officeart/2018/2/layout/IconVerticalSolidList"/>
    <dgm:cxn modelId="{DBD0D5B7-4809-7E4F-A0E7-7D950CF0CCC7}" type="presParOf" srcId="{2B481256-008D-4812-9346-8BFB5B346D65}" destId="{EEB6763E-87DE-4333-BC7F-32A4E71EF51D}" srcOrd="1" destOrd="0" presId="urn:microsoft.com/office/officeart/2018/2/layout/IconVerticalSolidList"/>
    <dgm:cxn modelId="{376B8BA3-D7E3-6042-8E95-459FAA62B74E}" type="presParOf" srcId="{2B481256-008D-4812-9346-8BFB5B346D65}" destId="{C2365A1E-1DC3-4C1F-84DD-3EE87CEC5373}" srcOrd="2" destOrd="0" presId="urn:microsoft.com/office/officeart/2018/2/layout/IconVerticalSolidList"/>
    <dgm:cxn modelId="{2EB1F673-57E1-F84E-A7D5-C777993B27D2}" type="presParOf" srcId="{2B481256-008D-4812-9346-8BFB5B346D65}" destId="{67526A21-9424-4176-9FFA-963504767217}" srcOrd="3" destOrd="0" presId="urn:microsoft.com/office/officeart/2018/2/layout/IconVerticalSolidList"/>
    <dgm:cxn modelId="{9A88857E-5997-D042-AC65-528972F8B4E9}" type="presParOf" srcId="{6BECB990-DEDA-4CEA-BD00-759329418621}" destId="{FD8B411B-5038-408D-AC53-5EEF3424FD52}" srcOrd="1" destOrd="0" presId="urn:microsoft.com/office/officeart/2018/2/layout/IconVerticalSolidList"/>
    <dgm:cxn modelId="{458DE146-B924-B44E-BCC6-5A9B2BC0C8B1}" type="presParOf" srcId="{6BECB990-DEDA-4CEA-BD00-759329418621}" destId="{A166971C-29F6-400A-8763-8982193A04F4}" srcOrd="2" destOrd="0" presId="urn:microsoft.com/office/officeart/2018/2/layout/IconVerticalSolidList"/>
    <dgm:cxn modelId="{77B0DB55-A1E3-7643-98B8-CB5EAE2B60F1}" type="presParOf" srcId="{A166971C-29F6-400A-8763-8982193A04F4}" destId="{C6440D35-D5C9-4623-9489-491CC3AD51CD}" srcOrd="0" destOrd="0" presId="urn:microsoft.com/office/officeart/2018/2/layout/IconVerticalSolidList"/>
    <dgm:cxn modelId="{8C210D20-344E-894C-B364-BCF4AB2B972F}" type="presParOf" srcId="{A166971C-29F6-400A-8763-8982193A04F4}" destId="{0DF59158-7C33-4DAD-82FC-D5A67E3AF069}" srcOrd="1" destOrd="0" presId="urn:microsoft.com/office/officeart/2018/2/layout/IconVerticalSolidList"/>
    <dgm:cxn modelId="{B4C2BF65-1AEE-0441-B59F-2BC626D0080C}" type="presParOf" srcId="{A166971C-29F6-400A-8763-8982193A04F4}" destId="{C5167DA4-54D7-4CB5-99B3-8C413E864C6F}" srcOrd="2" destOrd="0" presId="urn:microsoft.com/office/officeart/2018/2/layout/IconVerticalSolidList"/>
    <dgm:cxn modelId="{0E6F7E04-9EBF-5942-AF80-61956A63C953}" type="presParOf" srcId="{A166971C-29F6-400A-8763-8982193A04F4}" destId="{F1879CD7-C11D-4D74-96D2-536DC08F2DC1}" srcOrd="3" destOrd="0" presId="urn:microsoft.com/office/officeart/2018/2/layout/IconVerticalSolidList"/>
    <dgm:cxn modelId="{30BD00C3-F129-3349-A17D-CEA4763CF070}" type="presParOf" srcId="{6BECB990-DEDA-4CEA-BD00-759329418621}" destId="{38385AD3-8D0C-4A8C-96C2-1C470D92E616}" srcOrd="3" destOrd="0" presId="urn:microsoft.com/office/officeart/2018/2/layout/IconVerticalSolidList"/>
    <dgm:cxn modelId="{9A14F4F5-9CA0-7148-BA4D-02F669095CCB}" type="presParOf" srcId="{6BECB990-DEDA-4CEA-BD00-759329418621}" destId="{E7484F11-B581-4424-A041-8F48E33D0595}" srcOrd="4" destOrd="0" presId="urn:microsoft.com/office/officeart/2018/2/layout/IconVerticalSolidList"/>
    <dgm:cxn modelId="{418B8452-9028-D44F-8FAE-BAC60D39D935}" type="presParOf" srcId="{E7484F11-B581-4424-A041-8F48E33D0595}" destId="{D5116EBA-4E69-49A0-9A31-57E11B71E70C}" srcOrd="0" destOrd="0" presId="urn:microsoft.com/office/officeart/2018/2/layout/IconVerticalSolidList"/>
    <dgm:cxn modelId="{D9725E3B-4961-214B-AF57-61B985530A51}" type="presParOf" srcId="{E7484F11-B581-4424-A041-8F48E33D0595}" destId="{4D21CE27-6884-4FB3-82A7-092B694626F1}" srcOrd="1" destOrd="0" presId="urn:microsoft.com/office/officeart/2018/2/layout/IconVerticalSolidList"/>
    <dgm:cxn modelId="{7B021988-66F8-5A45-AE5D-F6AF591A68B3}" type="presParOf" srcId="{E7484F11-B581-4424-A041-8F48E33D0595}" destId="{D0C6437D-ACBA-4362-A3A6-7ABCE8138C68}" srcOrd="2" destOrd="0" presId="urn:microsoft.com/office/officeart/2018/2/layout/IconVerticalSolidList"/>
    <dgm:cxn modelId="{00C30DB2-9A5A-6543-84BF-9D49F9AA65B9}" type="presParOf" srcId="{E7484F11-B581-4424-A041-8F48E33D0595}" destId="{4889242C-8C6D-44DC-A14D-70390A2A88B4}" srcOrd="3" destOrd="0" presId="urn:microsoft.com/office/officeart/2018/2/layout/IconVerticalSolidList"/>
    <dgm:cxn modelId="{23852F85-6447-7E4E-981B-22972BF1E584}" type="presParOf" srcId="{6BECB990-DEDA-4CEA-BD00-759329418621}" destId="{20DEDF2C-56C1-4791-B469-DD1B94C4D7C9}" srcOrd="5" destOrd="0" presId="urn:microsoft.com/office/officeart/2018/2/layout/IconVerticalSolidList"/>
    <dgm:cxn modelId="{01703D8A-6AFF-2B42-84CF-618A2C1BDC78}" type="presParOf" srcId="{6BECB990-DEDA-4CEA-BD00-759329418621}" destId="{BDEEAF26-ACF3-471C-B4DB-BD50933C1743}" srcOrd="6" destOrd="0" presId="urn:microsoft.com/office/officeart/2018/2/layout/IconVerticalSolidList"/>
    <dgm:cxn modelId="{68F1F433-6AF3-6B45-B2B2-9FA6DF5B2508}" type="presParOf" srcId="{BDEEAF26-ACF3-471C-B4DB-BD50933C1743}" destId="{7B083592-1D65-42B4-8F60-BF91A00AA5E8}" srcOrd="0" destOrd="0" presId="urn:microsoft.com/office/officeart/2018/2/layout/IconVerticalSolidList"/>
    <dgm:cxn modelId="{4DADC349-D04C-6742-BB49-398EBB3F7961}" type="presParOf" srcId="{BDEEAF26-ACF3-471C-B4DB-BD50933C1743}" destId="{30EDB5A9-EAA9-4BEC-899D-9A5967E473CF}" srcOrd="1" destOrd="0" presId="urn:microsoft.com/office/officeart/2018/2/layout/IconVerticalSolidList"/>
    <dgm:cxn modelId="{3ECCE495-840E-1C4A-A107-078E628FA4B6}" type="presParOf" srcId="{BDEEAF26-ACF3-471C-B4DB-BD50933C1743}" destId="{1B987EBB-48B1-45B3-97D2-DBC1C4498180}" srcOrd="2" destOrd="0" presId="urn:microsoft.com/office/officeart/2018/2/layout/IconVerticalSolidList"/>
    <dgm:cxn modelId="{FDB0B090-D215-FE47-B678-C91C392E1147}" type="presParOf" srcId="{BDEEAF26-ACF3-471C-B4DB-BD50933C1743}" destId="{F2B724AB-DB97-48E9-B245-E8CCB2F03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38FC27-1A43-4EC1-9266-708A8959E03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76B99-DD30-4412-A633-1A04CBC0E4DA}">
      <dgm:prSet/>
      <dgm:spPr/>
      <dgm:t>
        <a:bodyPr/>
        <a:lstStyle/>
        <a:p>
          <a:r>
            <a:rPr lang="en-US" baseline="0" dirty="0"/>
            <a:t>The user can choose the required Bus Number &amp; can access the live Bus location.</a:t>
          </a:r>
          <a:endParaRPr lang="en-US" dirty="0"/>
        </a:p>
      </dgm:t>
    </dgm:pt>
    <dgm:pt modelId="{3C449C65-BFD2-402A-BFE9-72037BF58489}" type="parTrans" cxnId="{4AACD7F3-B1D9-427A-A003-DA6262B10E10}">
      <dgm:prSet/>
      <dgm:spPr/>
      <dgm:t>
        <a:bodyPr/>
        <a:lstStyle/>
        <a:p>
          <a:endParaRPr lang="en-US"/>
        </a:p>
      </dgm:t>
    </dgm:pt>
    <dgm:pt modelId="{6568FA47-6A37-4BCA-9FDE-A97CD0D60738}" type="sibTrans" cxnId="{4AACD7F3-B1D9-427A-A003-DA6262B10E10}">
      <dgm:prSet/>
      <dgm:spPr/>
      <dgm:t>
        <a:bodyPr/>
        <a:lstStyle/>
        <a:p>
          <a:endParaRPr lang="en-US"/>
        </a:p>
      </dgm:t>
    </dgm:pt>
    <dgm:pt modelId="{B3C422FE-35AD-4BC7-8673-83015D413543}">
      <dgm:prSet/>
      <dgm:spPr/>
      <dgm:t>
        <a:bodyPr/>
        <a:lstStyle/>
        <a:p>
          <a:r>
            <a:rPr lang="en-US" baseline="0" dirty="0"/>
            <a:t>The user could see the exact bus route and user's live location.</a:t>
          </a:r>
          <a:endParaRPr lang="en-US" dirty="0"/>
        </a:p>
      </dgm:t>
    </dgm:pt>
    <dgm:pt modelId="{36F4020D-004B-4BCD-9036-BF74FE717A29}" type="parTrans" cxnId="{2C086D9D-6B65-437C-B94D-3FF044D65D49}">
      <dgm:prSet/>
      <dgm:spPr/>
      <dgm:t>
        <a:bodyPr/>
        <a:lstStyle/>
        <a:p>
          <a:endParaRPr lang="en-US"/>
        </a:p>
      </dgm:t>
    </dgm:pt>
    <dgm:pt modelId="{8DC7A5D3-F8D7-4F3C-A993-B81E70BE8731}" type="sibTrans" cxnId="{2C086D9D-6B65-437C-B94D-3FF044D65D49}">
      <dgm:prSet/>
      <dgm:spPr/>
      <dgm:t>
        <a:bodyPr/>
        <a:lstStyle/>
        <a:p>
          <a:endParaRPr lang="en-US"/>
        </a:p>
      </dgm:t>
    </dgm:pt>
    <dgm:pt modelId="{5E047C46-948E-4616-9500-59C73E14ADEE}">
      <dgm:prSet/>
      <dgm:spPr/>
      <dgm:t>
        <a:bodyPr/>
        <a:lstStyle/>
        <a:p>
          <a:r>
            <a:rPr lang="en-US" baseline="0" dirty="0"/>
            <a:t>Upon selecting the bus no., user can see the estimated time to reach the boarding point.</a:t>
          </a:r>
          <a:endParaRPr lang="en-US" dirty="0"/>
        </a:p>
      </dgm:t>
    </dgm:pt>
    <dgm:pt modelId="{7C707800-D9C6-4A83-A681-49CBDA43D732}" type="parTrans" cxnId="{5C088E9E-E5BB-4848-B982-8670DFC5A165}">
      <dgm:prSet/>
      <dgm:spPr/>
      <dgm:t>
        <a:bodyPr/>
        <a:lstStyle/>
        <a:p>
          <a:endParaRPr lang="en-US"/>
        </a:p>
      </dgm:t>
    </dgm:pt>
    <dgm:pt modelId="{994A3E8C-D3E0-4670-8654-E486407788B8}" type="sibTrans" cxnId="{5C088E9E-E5BB-4848-B982-8670DFC5A165}">
      <dgm:prSet/>
      <dgm:spPr/>
      <dgm:t>
        <a:bodyPr/>
        <a:lstStyle/>
        <a:p>
          <a:endParaRPr lang="en-US"/>
        </a:p>
      </dgm:t>
    </dgm:pt>
    <dgm:pt modelId="{5CA30AFC-FF80-42C1-AAC8-8758F1E3EFFB}" type="pres">
      <dgm:prSet presAssocID="{BB38FC27-1A43-4EC1-9266-708A8959E031}" presName="outerComposite" presStyleCnt="0">
        <dgm:presLayoutVars>
          <dgm:chMax val="5"/>
          <dgm:dir/>
          <dgm:resizeHandles val="exact"/>
        </dgm:presLayoutVars>
      </dgm:prSet>
      <dgm:spPr/>
    </dgm:pt>
    <dgm:pt modelId="{1821D9D8-F2EF-4B19-9812-C63C269FBC9E}" type="pres">
      <dgm:prSet presAssocID="{BB38FC27-1A43-4EC1-9266-708A8959E031}" presName="dummyMaxCanvas" presStyleCnt="0">
        <dgm:presLayoutVars/>
      </dgm:prSet>
      <dgm:spPr/>
    </dgm:pt>
    <dgm:pt modelId="{E9BB16D4-0345-439C-97B0-287940021464}" type="pres">
      <dgm:prSet presAssocID="{BB38FC27-1A43-4EC1-9266-708A8959E031}" presName="ThreeNodes_1" presStyleLbl="node1" presStyleIdx="0" presStyleCnt="3">
        <dgm:presLayoutVars>
          <dgm:bulletEnabled val="1"/>
        </dgm:presLayoutVars>
      </dgm:prSet>
      <dgm:spPr/>
    </dgm:pt>
    <dgm:pt modelId="{2E2A0A9D-AE66-4627-9C61-3BF55E2993BC}" type="pres">
      <dgm:prSet presAssocID="{BB38FC27-1A43-4EC1-9266-708A8959E031}" presName="ThreeNodes_2" presStyleLbl="node1" presStyleIdx="1" presStyleCnt="3">
        <dgm:presLayoutVars>
          <dgm:bulletEnabled val="1"/>
        </dgm:presLayoutVars>
      </dgm:prSet>
      <dgm:spPr/>
    </dgm:pt>
    <dgm:pt modelId="{D9D2A151-CD41-4EAA-B9E5-5C883ED2308D}" type="pres">
      <dgm:prSet presAssocID="{BB38FC27-1A43-4EC1-9266-708A8959E031}" presName="ThreeNodes_3" presStyleLbl="node1" presStyleIdx="2" presStyleCnt="3">
        <dgm:presLayoutVars>
          <dgm:bulletEnabled val="1"/>
        </dgm:presLayoutVars>
      </dgm:prSet>
      <dgm:spPr/>
    </dgm:pt>
    <dgm:pt modelId="{026DE96B-17E0-41B2-B95C-F31F524DD774}" type="pres">
      <dgm:prSet presAssocID="{BB38FC27-1A43-4EC1-9266-708A8959E031}" presName="ThreeConn_1-2" presStyleLbl="fgAccFollowNode1" presStyleIdx="0" presStyleCnt="2">
        <dgm:presLayoutVars>
          <dgm:bulletEnabled val="1"/>
        </dgm:presLayoutVars>
      </dgm:prSet>
      <dgm:spPr/>
    </dgm:pt>
    <dgm:pt modelId="{D0F9A7F2-9C43-42A3-89B9-04205D92B45F}" type="pres">
      <dgm:prSet presAssocID="{BB38FC27-1A43-4EC1-9266-708A8959E031}" presName="ThreeConn_2-3" presStyleLbl="fgAccFollowNode1" presStyleIdx="1" presStyleCnt="2">
        <dgm:presLayoutVars>
          <dgm:bulletEnabled val="1"/>
        </dgm:presLayoutVars>
      </dgm:prSet>
      <dgm:spPr/>
    </dgm:pt>
    <dgm:pt modelId="{FBF79E19-997C-4467-96C0-35333BD4EB01}" type="pres">
      <dgm:prSet presAssocID="{BB38FC27-1A43-4EC1-9266-708A8959E031}" presName="ThreeNodes_1_text" presStyleLbl="node1" presStyleIdx="2" presStyleCnt="3">
        <dgm:presLayoutVars>
          <dgm:bulletEnabled val="1"/>
        </dgm:presLayoutVars>
      </dgm:prSet>
      <dgm:spPr/>
    </dgm:pt>
    <dgm:pt modelId="{1DF598CE-4C48-40D3-B8C2-8A1D1A064497}" type="pres">
      <dgm:prSet presAssocID="{BB38FC27-1A43-4EC1-9266-708A8959E031}" presName="ThreeNodes_2_text" presStyleLbl="node1" presStyleIdx="2" presStyleCnt="3">
        <dgm:presLayoutVars>
          <dgm:bulletEnabled val="1"/>
        </dgm:presLayoutVars>
      </dgm:prSet>
      <dgm:spPr/>
    </dgm:pt>
    <dgm:pt modelId="{3664ED4F-97ED-44BA-802E-2981F169A6D0}" type="pres">
      <dgm:prSet presAssocID="{BB38FC27-1A43-4EC1-9266-708A8959E03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EA8FE0A-8EAB-4E31-A626-09280A44ED91}" type="presOf" srcId="{5E047C46-948E-4616-9500-59C73E14ADEE}" destId="{D9D2A151-CD41-4EAA-B9E5-5C883ED2308D}" srcOrd="0" destOrd="0" presId="urn:microsoft.com/office/officeart/2005/8/layout/vProcess5"/>
    <dgm:cxn modelId="{74CC4A33-7D84-4DFA-9C58-E094601004BA}" type="presOf" srcId="{B3C422FE-35AD-4BC7-8673-83015D413543}" destId="{2E2A0A9D-AE66-4627-9C61-3BF55E2993BC}" srcOrd="0" destOrd="0" presId="urn:microsoft.com/office/officeart/2005/8/layout/vProcess5"/>
    <dgm:cxn modelId="{F1FB3148-3D70-4CDC-B1E4-606360B4ED9F}" type="presOf" srcId="{C5176B99-DD30-4412-A633-1A04CBC0E4DA}" destId="{E9BB16D4-0345-439C-97B0-287940021464}" srcOrd="0" destOrd="0" presId="urn:microsoft.com/office/officeart/2005/8/layout/vProcess5"/>
    <dgm:cxn modelId="{065AFB49-9123-46A2-87B6-3E19162F9D0E}" type="presOf" srcId="{B3C422FE-35AD-4BC7-8673-83015D413543}" destId="{1DF598CE-4C48-40D3-B8C2-8A1D1A064497}" srcOrd="1" destOrd="0" presId="urn:microsoft.com/office/officeart/2005/8/layout/vProcess5"/>
    <dgm:cxn modelId="{9295CF4C-823F-431E-BAE2-5EE7E57DA3C1}" type="presOf" srcId="{C5176B99-DD30-4412-A633-1A04CBC0E4DA}" destId="{FBF79E19-997C-4467-96C0-35333BD4EB01}" srcOrd="1" destOrd="0" presId="urn:microsoft.com/office/officeart/2005/8/layout/vProcess5"/>
    <dgm:cxn modelId="{2C086D9D-6B65-437C-B94D-3FF044D65D49}" srcId="{BB38FC27-1A43-4EC1-9266-708A8959E031}" destId="{B3C422FE-35AD-4BC7-8673-83015D413543}" srcOrd="1" destOrd="0" parTransId="{36F4020D-004B-4BCD-9036-BF74FE717A29}" sibTransId="{8DC7A5D3-F8D7-4F3C-A993-B81E70BE8731}"/>
    <dgm:cxn modelId="{5C088E9E-E5BB-4848-B982-8670DFC5A165}" srcId="{BB38FC27-1A43-4EC1-9266-708A8959E031}" destId="{5E047C46-948E-4616-9500-59C73E14ADEE}" srcOrd="2" destOrd="0" parTransId="{7C707800-D9C6-4A83-A681-49CBDA43D732}" sibTransId="{994A3E8C-D3E0-4670-8654-E486407788B8}"/>
    <dgm:cxn modelId="{A3893EAA-F96C-4D86-9E9E-24DB05384431}" type="presOf" srcId="{6568FA47-6A37-4BCA-9FDE-A97CD0D60738}" destId="{026DE96B-17E0-41B2-B95C-F31F524DD774}" srcOrd="0" destOrd="0" presId="urn:microsoft.com/office/officeart/2005/8/layout/vProcess5"/>
    <dgm:cxn modelId="{417BC6AD-E818-4198-B6F2-ED1ED3359484}" type="presOf" srcId="{5E047C46-948E-4616-9500-59C73E14ADEE}" destId="{3664ED4F-97ED-44BA-802E-2981F169A6D0}" srcOrd="1" destOrd="0" presId="urn:microsoft.com/office/officeart/2005/8/layout/vProcess5"/>
    <dgm:cxn modelId="{252242DA-605B-44D7-9C7E-8366903B8340}" type="presOf" srcId="{8DC7A5D3-F8D7-4F3C-A993-B81E70BE8731}" destId="{D0F9A7F2-9C43-42A3-89B9-04205D92B45F}" srcOrd="0" destOrd="0" presId="urn:microsoft.com/office/officeart/2005/8/layout/vProcess5"/>
    <dgm:cxn modelId="{BBB8A1E0-E284-4C20-830E-013FFDA193D7}" type="presOf" srcId="{BB38FC27-1A43-4EC1-9266-708A8959E031}" destId="{5CA30AFC-FF80-42C1-AAC8-8758F1E3EFFB}" srcOrd="0" destOrd="0" presId="urn:microsoft.com/office/officeart/2005/8/layout/vProcess5"/>
    <dgm:cxn modelId="{4AACD7F3-B1D9-427A-A003-DA6262B10E10}" srcId="{BB38FC27-1A43-4EC1-9266-708A8959E031}" destId="{C5176B99-DD30-4412-A633-1A04CBC0E4DA}" srcOrd="0" destOrd="0" parTransId="{3C449C65-BFD2-402A-BFE9-72037BF58489}" sibTransId="{6568FA47-6A37-4BCA-9FDE-A97CD0D60738}"/>
    <dgm:cxn modelId="{0ECCC8DF-DA04-4534-9EE8-363CB7353C80}" type="presParOf" srcId="{5CA30AFC-FF80-42C1-AAC8-8758F1E3EFFB}" destId="{1821D9D8-F2EF-4B19-9812-C63C269FBC9E}" srcOrd="0" destOrd="0" presId="urn:microsoft.com/office/officeart/2005/8/layout/vProcess5"/>
    <dgm:cxn modelId="{621D524D-1CDD-4A3C-BB65-7A4E41E8D6CB}" type="presParOf" srcId="{5CA30AFC-FF80-42C1-AAC8-8758F1E3EFFB}" destId="{E9BB16D4-0345-439C-97B0-287940021464}" srcOrd="1" destOrd="0" presId="urn:microsoft.com/office/officeart/2005/8/layout/vProcess5"/>
    <dgm:cxn modelId="{BD6BD6CF-DA81-42EC-A6C6-E9660C0BE81B}" type="presParOf" srcId="{5CA30AFC-FF80-42C1-AAC8-8758F1E3EFFB}" destId="{2E2A0A9D-AE66-4627-9C61-3BF55E2993BC}" srcOrd="2" destOrd="0" presId="urn:microsoft.com/office/officeart/2005/8/layout/vProcess5"/>
    <dgm:cxn modelId="{C241A944-8C33-4D80-B858-3FA849F6FF34}" type="presParOf" srcId="{5CA30AFC-FF80-42C1-AAC8-8758F1E3EFFB}" destId="{D9D2A151-CD41-4EAA-B9E5-5C883ED2308D}" srcOrd="3" destOrd="0" presId="urn:microsoft.com/office/officeart/2005/8/layout/vProcess5"/>
    <dgm:cxn modelId="{CCAC6CCE-6290-45D6-9ADF-471F8262676E}" type="presParOf" srcId="{5CA30AFC-FF80-42C1-AAC8-8758F1E3EFFB}" destId="{026DE96B-17E0-41B2-B95C-F31F524DD774}" srcOrd="4" destOrd="0" presId="urn:microsoft.com/office/officeart/2005/8/layout/vProcess5"/>
    <dgm:cxn modelId="{130306F5-BB0D-407A-AFFB-564925F29A5F}" type="presParOf" srcId="{5CA30AFC-FF80-42C1-AAC8-8758F1E3EFFB}" destId="{D0F9A7F2-9C43-42A3-89B9-04205D92B45F}" srcOrd="5" destOrd="0" presId="urn:microsoft.com/office/officeart/2005/8/layout/vProcess5"/>
    <dgm:cxn modelId="{91BC32E5-4696-43CE-BB17-E49600258AFE}" type="presParOf" srcId="{5CA30AFC-FF80-42C1-AAC8-8758F1E3EFFB}" destId="{FBF79E19-997C-4467-96C0-35333BD4EB01}" srcOrd="6" destOrd="0" presId="urn:microsoft.com/office/officeart/2005/8/layout/vProcess5"/>
    <dgm:cxn modelId="{A723448E-6D47-43F7-9A87-27806E508E8C}" type="presParOf" srcId="{5CA30AFC-FF80-42C1-AAC8-8758F1E3EFFB}" destId="{1DF598CE-4C48-40D3-B8C2-8A1D1A064497}" srcOrd="7" destOrd="0" presId="urn:microsoft.com/office/officeart/2005/8/layout/vProcess5"/>
    <dgm:cxn modelId="{6F359311-998C-49F1-A98E-D0B29E3DB489}" type="presParOf" srcId="{5CA30AFC-FF80-42C1-AAC8-8758F1E3EFFB}" destId="{3664ED4F-97ED-44BA-802E-2981F169A6D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938328-CE84-41B3-A259-906436ED98AB}">
      <dsp:nvSpPr>
        <dsp:cNvPr id="0" name=""/>
        <dsp:cNvSpPr/>
      </dsp:nvSpPr>
      <dsp:spPr>
        <a:xfrm>
          <a:off x="0" y="0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6763E-87DE-4333-BC7F-32A4E71EF51D}">
      <dsp:nvSpPr>
        <dsp:cNvPr id="0" name=""/>
        <dsp:cNvSpPr/>
      </dsp:nvSpPr>
      <dsp:spPr>
        <a:xfrm>
          <a:off x="258618" y="196263"/>
          <a:ext cx="470675" cy="470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26A21-9424-4176-9FFA-963504767217}">
      <dsp:nvSpPr>
        <dsp:cNvPr id="0" name=""/>
        <dsp:cNvSpPr/>
      </dsp:nvSpPr>
      <dsp:spPr>
        <a:xfrm>
          <a:off x="987912" y="3902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While all education institutes use buses for transport, there is no automatic live tracking or a logging systems in place.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3902"/>
        <a:ext cx="8868050" cy="908370"/>
      </dsp:txXfrm>
    </dsp:sp>
    <dsp:sp modelId="{C6440D35-D5C9-4623-9489-491CC3AD51CD}">
      <dsp:nvSpPr>
        <dsp:cNvPr id="0" name=""/>
        <dsp:cNvSpPr/>
      </dsp:nvSpPr>
      <dsp:spPr>
        <a:xfrm>
          <a:off x="0" y="1139366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59158-7C33-4DAD-82FC-D5A67E3AF069}">
      <dsp:nvSpPr>
        <dsp:cNvPr id="0" name=""/>
        <dsp:cNvSpPr/>
      </dsp:nvSpPr>
      <dsp:spPr>
        <a:xfrm>
          <a:off x="258618" y="1331727"/>
          <a:ext cx="470675" cy="470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879CD7-C11D-4D74-96D2-536DC08F2DC1}">
      <dsp:nvSpPr>
        <dsp:cNvPr id="0" name=""/>
        <dsp:cNvSpPr/>
      </dsp:nvSpPr>
      <dsp:spPr>
        <a:xfrm>
          <a:off x="987912" y="1139366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All the logging is manually processed by a security guard or a personnel placed at the entrance.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1139366"/>
        <a:ext cx="8868050" cy="908370"/>
      </dsp:txXfrm>
    </dsp:sp>
    <dsp:sp modelId="{D5116EBA-4E69-49A0-9A31-57E11B71E70C}">
      <dsp:nvSpPr>
        <dsp:cNvPr id="0" name=""/>
        <dsp:cNvSpPr/>
      </dsp:nvSpPr>
      <dsp:spPr>
        <a:xfrm>
          <a:off x="0" y="2274830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1CE27-6884-4FB3-82A7-092B694626F1}">
      <dsp:nvSpPr>
        <dsp:cNvPr id="0" name=""/>
        <dsp:cNvSpPr/>
      </dsp:nvSpPr>
      <dsp:spPr>
        <a:xfrm>
          <a:off x="258618" y="2467191"/>
          <a:ext cx="470675" cy="470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9242C-8C6D-44DC-A14D-70390A2A88B4}">
      <dsp:nvSpPr>
        <dsp:cNvPr id="0" name=""/>
        <dsp:cNvSpPr/>
      </dsp:nvSpPr>
      <dsp:spPr>
        <a:xfrm>
          <a:off x="987912" y="2274830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Data is stored in books and cannot be easily accessed or searched efficiently.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2274830"/>
        <a:ext cx="8868050" cy="908370"/>
      </dsp:txXfrm>
    </dsp:sp>
    <dsp:sp modelId="{7B083592-1D65-42B4-8F60-BF91A00AA5E8}">
      <dsp:nvSpPr>
        <dsp:cNvPr id="0" name=""/>
        <dsp:cNvSpPr/>
      </dsp:nvSpPr>
      <dsp:spPr>
        <a:xfrm>
          <a:off x="0" y="3410294"/>
          <a:ext cx="9885886" cy="8549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DB5A9-EAA9-4BEC-899D-9A5967E473CF}">
      <dsp:nvSpPr>
        <dsp:cNvPr id="0" name=""/>
        <dsp:cNvSpPr/>
      </dsp:nvSpPr>
      <dsp:spPr>
        <a:xfrm>
          <a:off x="258618" y="3602655"/>
          <a:ext cx="470675" cy="470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724AB-DB97-48E9-B245-E8CCB2F03291}">
      <dsp:nvSpPr>
        <dsp:cNvPr id="0" name=""/>
        <dsp:cNvSpPr/>
      </dsp:nvSpPr>
      <dsp:spPr>
        <a:xfrm>
          <a:off x="987912" y="3410294"/>
          <a:ext cx="8868050" cy="9083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36" tIns="96136" rIns="96136" bIns="9613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latin typeface="+mn-lt"/>
              <a:cs typeface="Calibri" panose="020F0502020204030204" pitchFamily="34" charset="0"/>
            </a:rPr>
            <a:t>Human error is common in such places and can result in confusion.  </a:t>
          </a:r>
          <a:endParaRPr lang="en-US" sz="2400" kern="1200" dirty="0">
            <a:latin typeface="+mn-lt"/>
            <a:cs typeface="Calibri" panose="020F0502020204030204" pitchFamily="34" charset="0"/>
          </a:endParaRPr>
        </a:p>
      </dsp:txBody>
      <dsp:txXfrm>
        <a:off x="987912" y="3410294"/>
        <a:ext cx="8868050" cy="9083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B16D4-0345-439C-97B0-287940021464}">
      <dsp:nvSpPr>
        <dsp:cNvPr id="0" name=""/>
        <dsp:cNvSpPr/>
      </dsp:nvSpPr>
      <dsp:spPr>
        <a:xfrm>
          <a:off x="0" y="0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user can choose the required Bus Number &amp; can access the live Bus location.</a:t>
          </a:r>
          <a:endParaRPr lang="en-US" sz="1800" kern="1200" dirty="0"/>
        </a:p>
      </dsp:txBody>
      <dsp:txXfrm>
        <a:off x="36140" y="36140"/>
        <a:ext cx="2859554" cy="1161624"/>
      </dsp:txXfrm>
    </dsp:sp>
    <dsp:sp modelId="{2E2A0A9D-AE66-4627-9C61-3BF55E2993BC}">
      <dsp:nvSpPr>
        <dsp:cNvPr id="0" name=""/>
        <dsp:cNvSpPr/>
      </dsp:nvSpPr>
      <dsp:spPr>
        <a:xfrm>
          <a:off x="369797" y="1439554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The user could see the exact bus route and user's live location.</a:t>
          </a:r>
          <a:endParaRPr lang="en-US" sz="1800" kern="1200" dirty="0"/>
        </a:p>
      </dsp:txBody>
      <dsp:txXfrm>
        <a:off x="405937" y="1475694"/>
        <a:ext cx="2946918" cy="1161624"/>
      </dsp:txXfrm>
    </dsp:sp>
    <dsp:sp modelId="{D9D2A151-CD41-4EAA-B9E5-5C883ED2308D}">
      <dsp:nvSpPr>
        <dsp:cNvPr id="0" name=""/>
        <dsp:cNvSpPr/>
      </dsp:nvSpPr>
      <dsp:spPr>
        <a:xfrm>
          <a:off x="739594" y="2879109"/>
          <a:ext cx="4191033" cy="12339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 dirty="0"/>
            <a:t>Upon selecting the bus no., user can see the estimated time to reach the boarding point.</a:t>
          </a:r>
          <a:endParaRPr lang="en-US" sz="1800" kern="1200" dirty="0"/>
        </a:p>
      </dsp:txBody>
      <dsp:txXfrm>
        <a:off x="775734" y="2915249"/>
        <a:ext cx="2946918" cy="1161624"/>
      </dsp:txXfrm>
    </dsp:sp>
    <dsp:sp modelId="{026DE96B-17E0-41B2-B95C-F31F524DD774}">
      <dsp:nvSpPr>
        <dsp:cNvPr id="0" name=""/>
        <dsp:cNvSpPr/>
      </dsp:nvSpPr>
      <dsp:spPr>
        <a:xfrm>
          <a:off x="3388996" y="935710"/>
          <a:ext cx="802037" cy="8020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569454" y="935710"/>
        <a:ext cx="441121" cy="603533"/>
      </dsp:txXfrm>
    </dsp:sp>
    <dsp:sp modelId="{D0F9A7F2-9C43-42A3-89B9-04205D92B45F}">
      <dsp:nvSpPr>
        <dsp:cNvPr id="0" name=""/>
        <dsp:cNvSpPr/>
      </dsp:nvSpPr>
      <dsp:spPr>
        <a:xfrm>
          <a:off x="3758793" y="2367039"/>
          <a:ext cx="802037" cy="80203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3939251" y="2367039"/>
        <a:ext cx="441121" cy="603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5/9/22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3AFB24-9188-4C0A-A512-E59E6F17D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565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31D73-6FE4-4E4B-8D0B-E55FABBFA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524" y="4294290"/>
            <a:ext cx="12188952" cy="258686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9F4D9-AE67-4B73-8B27-FD437564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4476329"/>
            <a:ext cx="6467547" cy="1558680"/>
          </a:xfrm>
        </p:spPr>
        <p:txBody>
          <a:bodyPr anchor="ctr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2A23FDD6-741A-4F02-B44B-70D85FCF5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6924" y="4476328"/>
            <a:ext cx="4046957" cy="1558673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 sz="2200"/>
              <a:t>Click to edit Master subtitle style</a:t>
            </a:r>
            <a:endParaRPr lang="en-US" sz="22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942B78C-790E-4881-96BA-169A876C67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271133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381543-EC92-42BD-A142-81963D427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74977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46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BDB087A-3DA7-4017-A5B1-F130DC91F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5A401-D6B7-4962-876B-5DB5840E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907326-D737-439C-9190-476F49A5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5" y="539496"/>
            <a:ext cx="4907908" cy="2640432"/>
          </a:xfrm>
        </p:spPr>
        <p:txBody>
          <a:bodyPr anchor="t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B68F67-401D-47DB-8256-A99FC6E99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401" y="539496"/>
            <a:ext cx="4956417" cy="2640432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F752DB1-6A0B-4783-9C40-800940EAFC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0624" y="3355848"/>
            <a:ext cx="5230368" cy="281635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4F09D8BB-76EC-4BB5-8860-21FBB2990A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0992" y="3355848"/>
            <a:ext cx="5843016" cy="281635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DA8C2-1E19-4FCB-8656-240C92CF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3352062"/>
            <a:ext cx="413642" cy="282013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F1133D-7CCD-4CD4-B2BA-F05FAE174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2B0F32-F444-4A9F-8575-96F5D13E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62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8941816-7203-4339-8B31-60B4107A1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7A4606-69F4-4469-B7C4-4AF495ACE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/>
          <a:p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2D696-4404-4062-9387-925D9687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15F07E-A8F5-473A-90AC-3BF5823C0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0FC374E-BABB-4A9C-A608-04A2B9C68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20256" y="1243584"/>
            <a:ext cx="4361688" cy="436168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49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71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6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7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36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000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3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9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Background Gray Rectangle">
            <a:extLst>
              <a:ext uri="{FF2B5EF4-FFF2-40B4-BE49-F238E27FC236}">
                <a16:creationId xmlns:a16="http://schemas.microsoft.com/office/drawing/2014/main" id="{B586FD74-98AC-4CA5-9E62-97DAE4C19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C94E74-B403-4256-9D59-241B0C4E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836FB9-568E-408A-B183-65F9ABF6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8"/>
            <a:ext cx="10624949" cy="1787136"/>
          </a:xfrm>
        </p:spPr>
        <p:txBody>
          <a:bodyPr anchor="b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5437444-7076-4AEE-AB96-9C6BB85DAD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777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536502EE-A891-4CB0-9BA5-B0AC7B9AA8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406215"/>
            <a:ext cx="258775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51D45778-D0A6-415B-AA4F-03D6E429EB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1760" y="25777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93E1D509-0CBA-46BD-9192-C0403309FD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51760" y="4406575"/>
            <a:ext cx="1764792" cy="1764792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5122" y="2880452"/>
            <a:ext cx="6355998" cy="3095445"/>
          </a:xfrm>
        </p:spPr>
        <p:txBody>
          <a:bodyPr anchor="t" anchorCtr="0">
            <a:normAutofit/>
          </a:bodyPr>
          <a:lstStyle>
            <a:lvl1pPr>
              <a:buNone/>
              <a:defRPr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15398" y="2577775"/>
            <a:ext cx="7676601" cy="359442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E8DAB8-6232-45C1-9BC3-E99A86BD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143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5610"/>
            <a:ext cx="708823" cy="7132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AD03C-7B1C-453F-9977-4E2DD813B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51" y="540167"/>
            <a:ext cx="4616981" cy="2135867"/>
          </a:xfrm>
        </p:spPr>
        <p:txBody>
          <a:bodyPr anchor="b">
            <a:normAutofit/>
          </a:bodyPr>
          <a:lstStyle/>
          <a:p>
            <a:r>
              <a:rPr lang="en-GB" sz="4800">
                <a:solidFill>
                  <a:schemeClr val="tx1"/>
                </a:solidFill>
              </a:rPr>
              <a:t>Click to edit Master title style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0C66604-16E4-4B52-80AA-A0D73512D1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54680" y="685800"/>
            <a:ext cx="3072384" cy="548634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51" y="2880452"/>
            <a:ext cx="4616981" cy="3095445"/>
          </a:xfrm>
        </p:spPr>
        <p:txBody>
          <a:bodyPr anchor="t" anchorCtr="0">
            <a:normAutofit/>
          </a:bodyPr>
          <a:lstStyle>
            <a:lvl1pPr marL="0" indent="0">
              <a:buNone/>
              <a:defRPr baseline="0"/>
            </a:lvl1pPr>
          </a:lstStyle>
          <a:p>
            <a:pPr lvl="0">
              <a:lnSpc>
                <a:spcPts val="2800"/>
              </a:lnSpc>
            </a:pPr>
            <a:r>
              <a:rPr lang="en-GB" sz="18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506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576263"/>
            <a:ext cx="4977777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FFA42F70-43EA-4954-AA43-22F43175C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8" y="3764975"/>
            <a:ext cx="4977777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Rectangle 6" descr="Tag=AccentColor&#10;Flavor=Light&#10;Target=Fill">
            <a:extLst>
              <a:ext uri="{FF2B5EF4-FFF2-40B4-BE49-F238E27FC236}">
                <a16:creationId xmlns:a16="http://schemas.microsoft.com/office/drawing/2014/main" id="{F5FCF09E-0DE5-4155-9DC0-786737CF2E1B}"/>
              </a:ext>
            </a:extLst>
          </p:cNvPr>
          <p:cNvSpPr/>
          <p:nvPr userDrawn="1"/>
        </p:nvSpPr>
        <p:spPr>
          <a:xfrm rot="10800000">
            <a:off x="11496184" y="-10"/>
            <a:ext cx="695816" cy="6858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D3536A-3915-4B2E-B85A-9B494EEFBC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6" y="0"/>
            <a:ext cx="5020056" cy="6848856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946892" cy="4206383"/>
          </a:xfrm>
        </p:spPr>
        <p:txBody>
          <a:bodyPr/>
          <a:lstStyle>
            <a:lvl1pPr>
              <a:buNone/>
              <a:defRPr sz="2400"/>
            </a:lvl1pPr>
            <a:lvl2pPr>
              <a:buNone/>
              <a:defRPr sz="22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8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A992A1-D012-4834-9575-CF195C29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7BDB455-4C3A-4D7D-BA1B-53E54A2F8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206802" cy="2967606"/>
          </a:xfrm>
        </p:spPr>
        <p:txBody>
          <a:bodyPr anchor="b" anchorCtr="0">
            <a:normAutofit/>
          </a:bodyPr>
          <a:lstStyle/>
          <a:p>
            <a:pPr algn="l">
              <a:lnSpc>
                <a:spcPts val="5800"/>
              </a:lnSpc>
            </a:pPr>
            <a:r>
              <a:rPr lang="en-GB" sz="4800"/>
              <a:t>Click to edit Master title style</a:t>
            </a:r>
            <a:endParaRPr lang="en-US" sz="4800" dirty="0"/>
          </a:p>
        </p:txBody>
      </p:sp>
      <p:sp>
        <p:nvSpPr>
          <p:cNvPr id="9" name="Subtitle 24">
            <a:extLst>
              <a:ext uri="{FF2B5EF4-FFF2-40B4-BE49-F238E27FC236}">
                <a16:creationId xmlns:a16="http://schemas.microsoft.com/office/drawing/2014/main" id="{D04D9E17-0E95-4027-8EDD-241B2BB1A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764975"/>
            <a:ext cx="5206802" cy="2192683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algn="l">
              <a:lnSpc>
                <a:spcPts val="3200"/>
              </a:lnSpc>
            </a:pPr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A26827B-04FD-424C-A601-BCAAD51F46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4224" y="68580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51A43274-DD11-4214-8866-5163B788CD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1416" y="2559960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63E02E81-5AE8-46D6-942E-52D16C8CBE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1416" y="4416192"/>
            <a:ext cx="5129784" cy="1746504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08B021-326C-466B-A929-7282AA793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72" y="685799"/>
            <a:ext cx="687327" cy="174790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3741E-9972-4C5E-B592-7570CD3CC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C6A56C-39A6-4FDE-BD90-66B344C06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5200" b="0" i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F2462114-8669-43BC-B4E2-2721F7F370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062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88BD3B0-8831-43B7-B5A9-3F692192A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0624" y="3971853"/>
            <a:ext cx="2642616" cy="877824"/>
          </a:xfrm>
        </p:spPr>
        <p:txBody>
          <a:bodyPr anchor="b" anchorCtr="0">
            <a:normAutofit/>
          </a:bodyPr>
          <a:lstStyle>
            <a:lvl1pPr>
              <a:buNone/>
              <a:defRPr sz="2000" b="1" baseline="0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0625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34">
            <a:extLst>
              <a:ext uri="{FF2B5EF4-FFF2-40B4-BE49-F238E27FC236}">
                <a16:creationId xmlns:a16="http://schemas.microsoft.com/office/drawing/2014/main" id="{E9A9694E-7001-4575-9F4C-663629B0A7C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227832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4183588-657C-4472-8112-7A2B55E2E7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783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900E07-5526-44B5-BD49-95414B120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22783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5AD1D716-DEC7-4756-8417-259B5EAA7E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44184" y="2029968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5E05DC2B-9AC8-4E27-A870-E3E9BBCF4F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44184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13C6B231-0427-4DBE-AE82-31CC424FC66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44184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67FC7F9C-D486-450B-B0F9-3EE9789C896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851392" y="2020920"/>
            <a:ext cx="2642616" cy="1892808"/>
          </a:xfrm>
          <a:solidFill>
            <a:schemeClr val="accent3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9A466F23-EDAE-477E-B8D1-C9E81E6D1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51392" y="3971853"/>
            <a:ext cx="2642616" cy="877824"/>
          </a:xfrm>
        </p:spPr>
        <p:txBody>
          <a:bodyPr anchor="b" anchorCtr="0"/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8ADF02-C47F-4077-865D-D057627A9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851392" y="4945456"/>
            <a:ext cx="264436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360FCC-CBCE-4F8E-84A2-B29CA5DAD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8AF1F-4C5C-4C08-894E-00850C38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9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 descr="Tag=AccentColor&#10;Flavor=Light&#10;Target=Fill">
            <a:extLst>
              <a:ext uri="{FF2B5EF4-FFF2-40B4-BE49-F238E27FC236}">
                <a16:creationId xmlns:a16="http://schemas.microsoft.com/office/drawing/2014/main" id="{A53A46AB-E26C-4F66-A0B8-4CDBD5F4011C}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Connector 12" descr="Tag=AccentColor&#10;Flavor=Light&#10;Target=Line">
            <a:extLst>
              <a:ext uri="{FF2B5EF4-FFF2-40B4-BE49-F238E27FC236}">
                <a16:creationId xmlns:a16="http://schemas.microsoft.com/office/drawing/2014/main" id="{91B558DC-6718-44D0-992F-3EF710C6A72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Tag=AccentColor&#10;Flavor=Light&#10;Target=Line">
            <a:extLst>
              <a:ext uri="{FF2B5EF4-FFF2-40B4-BE49-F238E27FC236}">
                <a16:creationId xmlns:a16="http://schemas.microsoft.com/office/drawing/2014/main" id="{8957C00F-B052-4CA9-BD41-08B7B9AD505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5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Tag=AccentColor&#10;Flavor=Light&#10;Target=Fill">
            <a:extLst>
              <a:ext uri="{FF2B5EF4-FFF2-40B4-BE49-F238E27FC236}">
                <a16:creationId xmlns:a16="http://schemas.microsoft.com/office/drawing/2014/main" id="{3065995A-ADFA-424E-8E79-060CD9CD1880}"/>
              </a:ext>
            </a:extLst>
          </p:cNvPr>
          <p:cNvSpPr/>
          <p:nvPr userDrawn="1"/>
        </p:nvSpPr>
        <p:spPr>
          <a:xfrm rot="10800000">
            <a:off x="11492523" y="0"/>
            <a:ext cx="699477" cy="189880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073651" y="1690688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073651" y="2514600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D0520DAB-C1D4-4D6C-A6DC-D7EC7DD52AD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Tag=AccentColor&#10;Flavor=Light&#10;Target=Line">
            <a:extLst>
              <a:ext uri="{FF2B5EF4-FFF2-40B4-BE49-F238E27FC236}">
                <a16:creationId xmlns:a16="http://schemas.microsoft.com/office/drawing/2014/main" id="{C30EEEA8-859F-4EA5-BF79-BCCA444C5E96}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948393-0FB5-4969-8C1D-8D80A6884E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26679" y="1681163"/>
            <a:ext cx="3291840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4ACFC3A6-17FC-4040-AC3E-76E9975C5A1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26679" y="2505075"/>
            <a:ext cx="3291840" cy="3526932"/>
          </a:xfrm>
        </p:spPr>
        <p:txBody>
          <a:bodyPr>
            <a:normAutofit/>
          </a:bodyPr>
          <a:lstStyle>
            <a:lvl1pPr>
              <a:lnSpc>
                <a:spcPts val="2100"/>
              </a:lnSpc>
              <a:spcBef>
                <a:spcPts val="1000"/>
              </a:spcBef>
              <a:defRPr sz="1800"/>
            </a:lvl1pPr>
            <a:lvl2pPr>
              <a:lnSpc>
                <a:spcPts val="2100"/>
              </a:lnSpc>
              <a:spcBef>
                <a:spcPts val="1000"/>
              </a:spcBef>
              <a:defRPr sz="1800"/>
            </a:lvl2pPr>
            <a:lvl3pPr>
              <a:lnSpc>
                <a:spcPts val="2100"/>
              </a:lnSpc>
              <a:spcBef>
                <a:spcPts val="1000"/>
              </a:spcBef>
              <a:defRPr sz="1400"/>
            </a:lvl3pPr>
            <a:lvl4pPr>
              <a:lnSpc>
                <a:spcPts val="2100"/>
              </a:lnSpc>
              <a:spcBef>
                <a:spcPts val="1000"/>
              </a:spcBef>
              <a:defRPr sz="1200"/>
            </a:lvl4pPr>
            <a:lvl5pPr>
              <a:lnSpc>
                <a:spcPts val="2100"/>
              </a:lnSpc>
              <a:spcBef>
                <a:spcPts val="1000"/>
              </a:spcBef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0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6" r:id="rId2"/>
    <p:sldLayoutId id="2147483808" r:id="rId3"/>
    <p:sldLayoutId id="2147483817" r:id="rId4"/>
    <p:sldLayoutId id="2147483795" r:id="rId5"/>
    <p:sldLayoutId id="2147483811" r:id="rId6"/>
    <p:sldLayoutId id="2147483816" r:id="rId7"/>
    <p:sldLayoutId id="2147483812" r:id="rId8"/>
    <p:sldLayoutId id="2147483813" r:id="rId9"/>
    <p:sldLayoutId id="2147483814" r:id="rId10"/>
    <p:sldLayoutId id="2147483815" r:id="rId11"/>
    <p:sldLayoutId id="2147483794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ts val="28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ts val="28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echnofaq.org/posts/2019/02/6-myths-about-vehicle-tracking-for-business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ergaurav209@yahoo.co.in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solution-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D6113EED-8B51-4277-82C3-12E98FBF3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35E80E-74A5-4C84-AFA7-81D390E23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D57E6A-AE34-46FE-BD4C-404A24619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4257CD-11EF-4848-8D0C-C19CF6154B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411404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Fleet Management System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A3154E3-48EB-46F9-97E2-357522ECA9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3541" r="23539" b="-1"/>
          <a:stretch/>
        </p:blipFill>
        <p:spPr>
          <a:xfrm>
            <a:off x="5699740" y="675875"/>
            <a:ext cx="5426835" cy="54864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46D1DC4-2D1F-447F-BBC7-DA989F74C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129623" y="685801"/>
            <a:ext cx="367840" cy="5486400"/>
          </a:xfrm>
          <a:prstGeom prst="rect">
            <a:avLst/>
          </a:prstGeom>
          <a:solidFill>
            <a:srgbClr val="F36E4D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90EFF27-7223-4E61-A745-1BF48F1FB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36E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9D10-14FB-49FA-9A1A-8E9D1D31C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36E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232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Software Implementation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A4F6043-7A67-491B-98BC-F933DED7226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65E33E-37B3-9F40-ADE3-BE1E63D5B89F}"/>
              </a:ext>
            </a:extLst>
          </p:cNvPr>
          <p:cNvSpPr txBox="1">
            <a:spLocks/>
          </p:cNvSpPr>
          <p:nvPr/>
        </p:nvSpPr>
        <p:spPr>
          <a:xfrm>
            <a:off x="422897" y="3354749"/>
            <a:ext cx="5228392" cy="2582470"/>
          </a:xfrm>
          <a:prstGeom prst="rect">
            <a:avLst/>
          </a:prstGeom>
        </p:spPr>
        <p:txBody>
          <a:bodyPr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Mobile App Interface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Connecting to Database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Uploading to Play store/Appstore 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Database &amp; server Price Estimation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/>
              <a:t>Play store/Appstore Price Estimation</a:t>
            </a:r>
          </a:p>
          <a:p>
            <a:pPr marL="342900">
              <a:buFont typeface="Wingdings 2" panose="05020102010507070707" pitchFamily="18" charset="2"/>
              <a:buChar char=""/>
            </a:pPr>
            <a:endParaRPr lang="en-US" sz="18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FF2903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C2135-7947-5648-8134-7D068C948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5" r="20044" b="-2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F290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F290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249" y="1071042"/>
            <a:ext cx="5228393" cy="2697190"/>
          </a:xfrm>
        </p:spPr>
        <p:txBody>
          <a:bodyPr>
            <a:normAutofit/>
          </a:bodyPr>
          <a:lstStyle/>
          <a:p>
            <a:r>
              <a:rPr lang="en-US" sz="5400" dirty="0"/>
              <a:t>App Interface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88F9B6-8295-40BD-BE4A-5724B9E309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096000" y="1822218"/>
            <a:ext cx="5407152" cy="364452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D5C7B-55D2-44E5-9F45-7BA7BEDE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546710-E7C5-F94D-B1B0-E3D7B9672665}"/>
              </a:ext>
            </a:extLst>
          </p:cNvPr>
          <p:cNvCxnSpPr/>
          <p:nvPr/>
        </p:nvCxnSpPr>
        <p:spPr>
          <a:xfrm>
            <a:off x="11503152" y="1822218"/>
            <a:ext cx="0" cy="364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AE443D-DBDF-054F-AA5D-3E92F46402EE}"/>
              </a:ext>
            </a:extLst>
          </p:cNvPr>
          <p:cNvCxnSpPr>
            <a:cxnSpLocks/>
          </p:cNvCxnSpPr>
          <p:nvPr/>
        </p:nvCxnSpPr>
        <p:spPr>
          <a:xfrm>
            <a:off x="11503152" y="1822218"/>
            <a:ext cx="0" cy="36445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0A67A76-55D0-394A-979D-BD342D85C1E3}"/>
              </a:ext>
            </a:extLst>
          </p:cNvPr>
          <p:cNvCxnSpPr>
            <a:cxnSpLocks/>
          </p:cNvCxnSpPr>
          <p:nvPr/>
        </p:nvCxnSpPr>
        <p:spPr>
          <a:xfrm flipH="1">
            <a:off x="6118642" y="5466744"/>
            <a:ext cx="5384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95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549" y="695560"/>
            <a:ext cx="4616981" cy="1391520"/>
          </a:xfrm>
        </p:spPr>
        <p:txBody>
          <a:bodyPr>
            <a:noAutofit/>
          </a:bodyPr>
          <a:lstStyle/>
          <a:p>
            <a:r>
              <a:rPr lang="en-US" sz="4800" dirty="0"/>
              <a:t>User Authentication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9B7612-A482-4B9C-A3B3-F8F6633DD3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77301" y="685800"/>
            <a:ext cx="2517781" cy="5486344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B84F1B-D77D-4765-963E-774A4301656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3163824" y="685800"/>
            <a:ext cx="2566193" cy="5486344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48" y="2752235"/>
            <a:ext cx="4616981" cy="30954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user is authorized by the       student e-mail authentication &amp;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user should create the account only once.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4BB9EAD-82C5-4DBD-BD13-BD52755E0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7250F5-2719-46CF-BF94-09CA242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2D1D19-94E7-427D-A80A-D6D9F2DA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8" y="1034142"/>
            <a:ext cx="4977777" cy="10183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User Profile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7" y="2332659"/>
            <a:ext cx="4977777" cy="2750968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dirty="0"/>
              <a:t>We can display the user’s information.</a:t>
            </a:r>
          </a:p>
          <a:p>
            <a:pPr marL="342900" indent="-342900">
              <a:lnSpc>
                <a:spcPts val="3200"/>
              </a:lnSpc>
              <a:buFont typeface="Arial" panose="020B0604020202020204" pitchFamily="34" charset="0"/>
              <a:buChar char="•"/>
            </a:pPr>
            <a:r>
              <a:rPr lang="en-US" dirty="0"/>
              <a:t>We can profile an assistance and contact incase of any emergency &amp;any queries.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FA2C01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050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1595DA-0C81-7C44-ADFE-9AF0EF5587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r="23000" b="1"/>
          <a:stretch/>
        </p:blipFill>
        <p:spPr bwMode="auto">
          <a:xfrm>
            <a:off x="6620386" y="1246946"/>
            <a:ext cx="4364109" cy="436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3FD53B9-BACB-4F9A-9CF5-DFFABB89E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FA2C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33BAA05-2208-445F-893E-D4792BC03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FA2C0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91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-923631"/>
            <a:ext cx="4816589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Map &amp; Location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9B138-9807-4608-A996-0C680A52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3824" y="731520"/>
            <a:ext cx="2528801" cy="5486400"/>
          </a:xfrm>
          <a:prstGeom prst="rect">
            <a:avLst/>
          </a:prstGeom>
        </p:spPr>
      </p:pic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6A1EE723-C4CD-423E-8C86-14926FED0E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01419" y="1652786"/>
          <a:ext cx="4930628" cy="4113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3466D22-4471-FC46-97B7-0C92FA65584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44167" y="731520"/>
            <a:ext cx="251780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2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926" y="272143"/>
            <a:ext cx="4977777" cy="768012"/>
          </a:xfrm>
        </p:spPr>
        <p:txBody>
          <a:bodyPr/>
          <a:lstStyle/>
          <a:p>
            <a:r>
              <a:rPr lang="en-US" dirty="0"/>
              <a:t>Dashboard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926" y="2332658"/>
            <a:ext cx="2951674" cy="385478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interface for the college to view the system’s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can use a large screen device to track multiple buses in a single click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63B8A5B-EB32-49B6-9A1F-EBAD959CFB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3450772" y="580778"/>
            <a:ext cx="8035620" cy="5997600"/>
          </a:xfrm>
        </p:spPr>
      </p:pic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98" y="-930681"/>
            <a:ext cx="5409241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Tech Stack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52F1CF-68AA-447B-B5B0-C65BB72A5D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71" y="1203306"/>
            <a:ext cx="5409241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Native (Building the App UI)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Firebase (Hosting and Authentication)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React Redux (Maintaining the State)</a:t>
            </a:r>
          </a:p>
          <a:p>
            <a:pPr marL="4572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Firebase FireStore (Database)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D89314F5-E70C-4426-B08A-FA000AEC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9" r="-1" b="4139"/>
          <a:stretch/>
        </p:blipFill>
        <p:spPr>
          <a:xfrm>
            <a:off x="6779813" y="685800"/>
            <a:ext cx="4724864" cy="3095445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C94842E-F838-4C19-B55D-E9C047E17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87" b="-7"/>
          <a:stretch/>
        </p:blipFill>
        <p:spPr>
          <a:xfrm>
            <a:off x="9200214" y="3769761"/>
            <a:ext cx="2304464" cy="2304288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14FAE42-755F-4DB2-A70C-61225B0A98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" r="-3" b="-3"/>
          <a:stretch/>
        </p:blipFill>
        <p:spPr>
          <a:xfrm>
            <a:off x="6685623" y="3781245"/>
            <a:ext cx="2304464" cy="2304288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EF4EF0D1-AA05-446E-BC43-D9769613AD95}"/>
              </a:ext>
            </a:extLst>
          </p:cNvPr>
          <p:cNvSpPr txBox="1">
            <a:spLocks/>
          </p:cNvSpPr>
          <p:nvPr/>
        </p:nvSpPr>
        <p:spPr>
          <a:xfrm>
            <a:off x="500265" y="2771828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APIs Used</a:t>
            </a:r>
          </a:p>
        </p:txBody>
      </p:sp>
      <p:sp>
        <p:nvSpPr>
          <p:cNvPr id="67" name="Content Placeholder 3">
            <a:extLst>
              <a:ext uri="{FF2B5EF4-FFF2-40B4-BE49-F238E27FC236}">
                <a16:creationId xmlns:a16="http://schemas.microsoft.com/office/drawing/2014/main" id="{96F6D48D-ADFF-4D65-BFF7-6AFBA7CC301A}"/>
              </a:ext>
            </a:extLst>
          </p:cNvPr>
          <p:cNvSpPr txBox="1">
            <a:spLocks/>
          </p:cNvSpPr>
          <p:nvPr/>
        </p:nvSpPr>
        <p:spPr>
          <a:xfrm>
            <a:off x="500265" y="4259892"/>
            <a:ext cx="10946892" cy="42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Google Maps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/>
              <a:t>Firebase Authentication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701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/>
          <a:lstStyle/>
          <a:p>
            <a:r>
              <a:rPr lang="en-IN" dirty="0"/>
              <a:t>Why React Native?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2E1F-CA42-44D9-92A5-E39AB192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33" y="1462041"/>
            <a:ext cx="11116734" cy="2192683"/>
          </a:xfrm>
        </p:spPr>
        <p:txBody>
          <a:bodyPr>
            <a:no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React Native is a cross platform open-source UI software framework created by Facebook.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An Application made with React Native can run as Web Application, Android Application and IOS Application, which means only a one time coded app can be used in any OS or device.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000" dirty="0"/>
              <a:t>React Native is  a JavaScript Framework.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DF8A6D-975F-418C-99F1-2A8319217C14}"/>
              </a:ext>
            </a:extLst>
          </p:cNvPr>
          <p:cNvSpPr txBox="1">
            <a:spLocks/>
          </p:cNvSpPr>
          <p:nvPr/>
        </p:nvSpPr>
        <p:spPr>
          <a:xfrm>
            <a:off x="245533" y="2455333"/>
            <a:ext cx="4495800" cy="171873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Why Firebase?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D20B72-B62C-4147-81F6-AD4F6FB88E1B}"/>
              </a:ext>
            </a:extLst>
          </p:cNvPr>
          <p:cNvSpPr txBox="1">
            <a:spLocks/>
          </p:cNvSpPr>
          <p:nvPr/>
        </p:nvSpPr>
        <p:spPr>
          <a:xfrm>
            <a:off x="245533" y="4071016"/>
            <a:ext cx="11116734" cy="2192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D5156"/>
                </a:solidFill>
                <a:effectLst/>
              </a:rPr>
              <a:t>Firebase is a platform developed by Google for creating mobile and web applications.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5156"/>
                </a:solidFill>
              </a:rPr>
              <a:t>Firebase provides services in Hosting, Authentication and Database.</a:t>
            </a:r>
          </a:p>
          <a:p>
            <a:pPr marL="285750" indent="-285750">
              <a:buSzPct val="15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D5156"/>
                </a:solidFill>
              </a:rPr>
              <a:t>With help of Firebase, the App can be hosted, enable Authentication, connect with Database and use Google API’s fluently in a one place.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95564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E789A05-76D0-47F6-AD3C-AF905732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09375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7CE392B-D094-436D-80F3-83926B0E0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07B11E-B836-43AB-A53A-8F9E02D2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20F9CA-8D8B-4215-A8E0-9371A498D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172354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Hardware Implementation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62F07E0-F82E-47FF-AC43-8C4327B8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5172354" cy="30954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>
              <a:buFont typeface="Wingdings 2" panose="05020102010507070707" pitchFamily="18" charset="2"/>
              <a:buChar char=""/>
            </a:pPr>
            <a:r>
              <a:rPr lang="en-US" sz="1800" dirty="0">
                <a:solidFill>
                  <a:schemeClr val="tx1"/>
                </a:solidFill>
              </a:rPr>
              <a:t>Microcontroller- ESP 32</a:t>
            </a:r>
          </a:p>
          <a:p>
            <a:pPr marL="342900">
              <a:buFont typeface="Wingdings 2" panose="05020102010507070707" pitchFamily="18" charset="2"/>
              <a:buChar char=""/>
            </a:pPr>
            <a:r>
              <a:rPr lang="en-US" sz="1800" dirty="0">
                <a:solidFill>
                  <a:schemeClr val="tx1"/>
                </a:solidFill>
              </a:rPr>
              <a:t>LTE+GPS  Module EC20 </a:t>
            </a:r>
            <a:r>
              <a:rPr lang="en-US" sz="1800" dirty="0" err="1">
                <a:solidFill>
                  <a:schemeClr val="tx1"/>
                </a:solidFill>
              </a:rPr>
              <a:t>Quectel</a:t>
            </a:r>
            <a:endParaRPr lang="en-US" sz="1800" dirty="0">
              <a:solidFill>
                <a:schemeClr val="tx1"/>
              </a:solidFill>
            </a:endParaRPr>
          </a:p>
          <a:p>
            <a:pPr marL="342900">
              <a:buFont typeface="Wingdings 2" panose="05020102010507070707" pitchFamily="18" charset="2"/>
              <a:buChar char="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869BE39-96AE-8440-9134-83E07F06F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74464" y="1958960"/>
            <a:ext cx="5486344" cy="285289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B84B751-E43C-4445-B51A-8235DADC9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83175" y="6169942"/>
            <a:ext cx="708824" cy="685798"/>
          </a:xfrm>
          <a:prstGeom prst="rect">
            <a:avLst/>
          </a:prstGeom>
          <a:solidFill>
            <a:srgbClr val="E5613C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16D1D2-25BA-4B11-8A1C-11F5A9475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E561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B0725F-1C89-4412-B995-5CE18BC1D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E5613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4DD311-0410-8A4C-9061-BFC448E431F5}"/>
              </a:ext>
            </a:extLst>
          </p:cNvPr>
          <p:cNvGrpSpPr/>
          <p:nvPr/>
        </p:nvGrpSpPr>
        <p:grpSpPr>
          <a:xfrm>
            <a:off x="7708492" y="1142497"/>
            <a:ext cx="3091877" cy="2135867"/>
            <a:chOff x="5787815" y="1849121"/>
            <a:chExt cx="4161415" cy="2662517"/>
          </a:xfrm>
        </p:grpSpPr>
        <p:pic>
          <p:nvPicPr>
            <p:cNvPr id="15" name="Picture 1" descr="page1image4253812432">
              <a:extLst>
                <a:ext uri="{FF2B5EF4-FFF2-40B4-BE49-F238E27FC236}">
                  <a16:creationId xmlns:a16="http://schemas.microsoft.com/office/drawing/2014/main" id="{6AE2E2FE-D080-9D4F-B6C6-9D5FD7F1C4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815" y="1849121"/>
              <a:ext cx="4161415" cy="2662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page1image4253812736">
              <a:extLst>
                <a:ext uri="{FF2B5EF4-FFF2-40B4-BE49-F238E27FC236}">
                  <a16:creationId xmlns:a16="http://schemas.microsoft.com/office/drawing/2014/main" id="{9721A3FB-166F-D241-8979-32682EDC4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4721" y="1960881"/>
              <a:ext cx="2840018" cy="2011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2" descr="Quectel EC20-CE LTE Evaluation Board (EVB) Kit">
            <a:extLst>
              <a:ext uri="{FF2B5EF4-FFF2-40B4-BE49-F238E27FC236}">
                <a16:creationId xmlns:a16="http://schemas.microsoft.com/office/drawing/2014/main" id="{9620FD91-899A-3847-A2E8-756E5146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814" y="3434610"/>
            <a:ext cx="3527578" cy="24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984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02" y="-897980"/>
            <a:ext cx="9999585" cy="21358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Working and Circuit Diagram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5AA3B13-D804-4BFF-A675-B65B813F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09028-ADB1-334E-BC7D-6A8A3F31F94C}"/>
              </a:ext>
            </a:extLst>
          </p:cNvPr>
          <p:cNvSpPr txBox="1"/>
          <p:nvPr/>
        </p:nvSpPr>
        <p:spPr>
          <a:xfrm>
            <a:off x="5792894" y="1369004"/>
            <a:ext cx="57117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module placed inside the bus will contain a microcontroller ,GSM module and a GPS module.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latitude and longitude will be recorded by the GPS module and transmitted to the microcontroller in UART format.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formatted data will be decoded by the microcontroller to stream of recordable data.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IN" sz="2000" spc="-1" dirty="0">
              <a:solidFill>
                <a:srgbClr val="333333"/>
              </a:solidFill>
              <a:cs typeface="Calibri" panose="020F0502020204030204" pitchFamily="34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2000" spc="-1" dirty="0">
                <a:solidFill>
                  <a:srgbClr val="333333"/>
                </a:solidFill>
                <a:cs typeface="Calibri" panose="020F0502020204030204" pitchFamily="34" charset="0"/>
              </a:rPr>
              <a:t>The LTE module will be responsible for communication with the database and will transmit  the latest location of the bus to the data base server in real time.</a:t>
            </a:r>
          </a:p>
          <a:p>
            <a:endParaRPr lang="en-US" sz="2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04583E1-F423-C64C-A3B9-11E8994C4B0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8EC0B-0D8C-4544-A2DB-C56CAFF30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8571" b="-3985"/>
          <a:stretch/>
        </p:blipFill>
        <p:spPr>
          <a:xfrm>
            <a:off x="221344" y="2040124"/>
            <a:ext cx="5397379" cy="2777752"/>
          </a:xfrm>
          <a:prstGeom prst="rect">
            <a:avLst/>
          </a:prstGeom>
        </p:spPr>
      </p:pic>
      <p:pic>
        <p:nvPicPr>
          <p:cNvPr id="9" name="Picture 2" descr="Quectel EC20-CE LTE Evaluation Board (EVB) Kit">
            <a:extLst>
              <a:ext uri="{FF2B5EF4-FFF2-40B4-BE49-F238E27FC236}">
                <a16:creationId xmlns:a16="http://schemas.microsoft.com/office/drawing/2014/main" id="{1A887925-D805-A947-AF57-C61DC6EDF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" t="2889" r="6929" b="3408"/>
          <a:stretch/>
        </p:blipFill>
        <p:spPr bwMode="auto">
          <a:xfrm>
            <a:off x="2852056" y="2982685"/>
            <a:ext cx="1502229" cy="11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3037A7-3DA8-A741-971F-35C9ECD1E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4" t="4045" r="57955" b="80963"/>
          <a:stretch/>
        </p:blipFill>
        <p:spPr>
          <a:xfrm>
            <a:off x="2612571" y="2468567"/>
            <a:ext cx="1164772" cy="4004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EBD0CC-4AB0-BF49-A205-FA8A995A8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4" t="4045" r="57955" b="80963"/>
          <a:stretch/>
        </p:blipFill>
        <p:spPr>
          <a:xfrm>
            <a:off x="4513835" y="3020374"/>
            <a:ext cx="914406" cy="314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29B7B-3C54-C34E-B8A4-E76682638B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9" t="11577" r="8572" b="8546"/>
          <a:stretch/>
        </p:blipFill>
        <p:spPr>
          <a:xfrm>
            <a:off x="4513835" y="2468567"/>
            <a:ext cx="651971" cy="6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71D59-3C1F-48C1-A842-77AA29E0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8" name="TextBox 86">
            <a:extLst>
              <a:ext uri="{FF2B5EF4-FFF2-40B4-BE49-F238E27FC236}">
                <a16:creationId xmlns:a16="http://schemas.microsoft.com/office/drawing/2014/main" id="{0A461606-DF95-404D-8F5B-5E868BB6F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1332059"/>
              </p:ext>
            </p:extLst>
          </p:nvPr>
        </p:nvGraphicFramePr>
        <p:xfrm>
          <a:off x="953910" y="1562842"/>
          <a:ext cx="9885886" cy="432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397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233680"/>
            <a:ext cx="4495800" cy="723053"/>
          </a:xfrm>
        </p:spPr>
        <p:txBody>
          <a:bodyPr/>
          <a:lstStyle/>
          <a:p>
            <a:r>
              <a:rPr lang="en-IN" dirty="0"/>
              <a:t>Hardware Used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1AF945-9013-B947-BE68-09CFEF8B7C29}"/>
              </a:ext>
            </a:extLst>
          </p:cNvPr>
          <p:cNvSpPr txBox="1">
            <a:spLocks/>
          </p:cNvSpPr>
          <p:nvPr/>
        </p:nvSpPr>
        <p:spPr>
          <a:xfrm>
            <a:off x="274320" y="956733"/>
            <a:ext cx="6851660" cy="5667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MIMO technology meets demands for data rate and link reliability in modem wireless communication systems.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GNSS receiver is available for applications requiring fast and accurate fixes in any environment.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Simple migration from 3G to 4G with a flexible and scalable platform.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Bandwidth – 1.4/3/5/10/15/20 MHz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Temperature Range - -40°C ~ +85°C 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Dimensions: 32.0mm x 29.0mm x 2.4mm 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Supply Voltage: 3.3V~4.3V, 3.8V </a:t>
            </a:r>
          </a:p>
          <a:p>
            <a:pPr marL="342900">
              <a:lnSpc>
                <a:spcPct val="10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Power Consumption</a:t>
            </a:r>
          </a:p>
          <a:p>
            <a:pPr marL="800100"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20 </a:t>
            </a:r>
            <a:r>
              <a:rPr lang="en-US" sz="1600" dirty="0" err="1">
                <a:solidFill>
                  <a:schemeClr val="tx1"/>
                </a:solidFill>
              </a:rPr>
              <a:t>uA</a:t>
            </a:r>
            <a:r>
              <a:rPr lang="en-US" sz="1600" dirty="0">
                <a:solidFill>
                  <a:schemeClr val="tx1"/>
                </a:solidFill>
              </a:rPr>
              <a:t> (Power off)</a:t>
            </a:r>
          </a:p>
          <a:p>
            <a:pPr marL="800100" lvl="1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3mA (Normal Use)</a:t>
            </a:r>
          </a:p>
          <a:p>
            <a:pPr marL="800100" lvl="1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F2670-015C-974A-9AE6-6CEA48F15F07}"/>
              </a:ext>
            </a:extLst>
          </p:cNvPr>
          <p:cNvSpPr txBox="1"/>
          <p:nvPr/>
        </p:nvSpPr>
        <p:spPr>
          <a:xfrm>
            <a:off x="100584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CEC1-6BDF-5D4E-8051-EE1E1B122AD6}"/>
              </a:ext>
            </a:extLst>
          </p:cNvPr>
          <p:cNvSpPr txBox="1"/>
          <p:nvPr/>
        </p:nvSpPr>
        <p:spPr>
          <a:xfrm>
            <a:off x="8252579" y="3477074"/>
            <a:ext cx="1908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pple Braille Outline 6 Dot" pitchFamily="2" charset="0"/>
              </a:rPr>
              <a:t>QUECTEL EC20</a:t>
            </a:r>
          </a:p>
        </p:txBody>
      </p:sp>
      <p:pic>
        <p:nvPicPr>
          <p:cNvPr id="16" name="Picture 2" descr="page1image4253812736">
            <a:extLst>
              <a:ext uri="{FF2B5EF4-FFF2-40B4-BE49-F238E27FC236}">
                <a16:creationId xmlns:a16="http://schemas.microsoft.com/office/drawing/2014/main" id="{7999C44E-D4CD-A04D-9230-A32ACCEEB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43" y="1004807"/>
            <a:ext cx="3490260" cy="247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8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233680"/>
            <a:ext cx="4495800" cy="723053"/>
          </a:xfrm>
        </p:spPr>
        <p:txBody>
          <a:bodyPr/>
          <a:lstStyle/>
          <a:p>
            <a:r>
              <a:rPr lang="en-IN" dirty="0"/>
              <a:t>Hardware Used 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1AF945-9013-B947-BE68-09CFEF8B7C29}"/>
              </a:ext>
            </a:extLst>
          </p:cNvPr>
          <p:cNvSpPr txBox="1">
            <a:spLocks/>
          </p:cNvSpPr>
          <p:nvPr/>
        </p:nvSpPr>
        <p:spPr>
          <a:xfrm>
            <a:off x="274320" y="956733"/>
            <a:ext cx="6851660" cy="5667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This kit lets us interface with the EC20 chip and communicate with it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Wi-Fi &amp; Ethernet TE-A Interface:FC20/AF20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UMTS&amp;LTE TE-A Interface: UC20/</a:t>
            </a:r>
            <a:r>
              <a:rPr lang="en-US" sz="1600" dirty="0" err="1">
                <a:solidFill>
                  <a:schemeClr val="tx1"/>
                </a:solidFill>
              </a:rPr>
              <a:t>UGxx</a:t>
            </a:r>
            <a:r>
              <a:rPr lang="en-US" sz="1600" dirty="0">
                <a:solidFill>
                  <a:schemeClr val="tx1"/>
                </a:solidFill>
              </a:rPr>
              <a:t>/EC2x/EG9x/AG35/BG96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Power Supply: 4.5~5.5V, typical 5V, VBAT: 3.8V for J103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(U)SIM Interface: Support (U)SIM card: 3.0V and 1.8V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SD Interface: Support SD card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UART Interfaces: 2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r>
              <a:rPr lang="en-US" sz="1600" dirty="0">
                <a:solidFill>
                  <a:schemeClr val="tx1"/>
                </a:solidFill>
              </a:rPr>
              <a:t>Button and Switches: Power Switch (S201), PWRKEY (S302), RESET (S303), PWRDWN_N (S301), BT Function Switch (S901)</a:t>
            </a:r>
          </a:p>
          <a:p>
            <a:pPr marL="342900">
              <a:lnSpc>
                <a:spcPct val="150000"/>
              </a:lnSpc>
              <a:buFont typeface="Wingdings 2" panose="05020102010507070707" pitchFamily="18" charset="2"/>
              <a:buChar char=""/>
            </a:pPr>
            <a:endParaRPr lang="en-US" sz="1600" dirty="0">
              <a:solidFill>
                <a:schemeClr val="tx1"/>
              </a:solidFill>
            </a:endParaRPr>
          </a:p>
          <a:p>
            <a:pPr marL="342900">
              <a:lnSpc>
                <a:spcPct val="150000"/>
              </a:lnSpc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F2670-015C-974A-9AE6-6CEA48F15F07}"/>
              </a:ext>
            </a:extLst>
          </p:cNvPr>
          <p:cNvSpPr txBox="1"/>
          <p:nvPr/>
        </p:nvSpPr>
        <p:spPr>
          <a:xfrm>
            <a:off x="100584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CEC1-6BDF-5D4E-8051-EE1E1B122AD6}"/>
              </a:ext>
            </a:extLst>
          </p:cNvPr>
          <p:cNvSpPr txBox="1"/>
          <p:nvPr/>
        </p:nvSpPr>
        <p:spPr>
          <a:xfrm>
            <a:off x="8252579" y="3477074"/>
            <a:ext cx="2393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pple Braille Outline 6 Dot" pitchFamily="2" charset="0"/>
              </a:rPr>
              <a:t>QUECTEL EC20</a:t>
            </a:r>
            <a:br>
              <a:rPr lang="en-US" sz="2000" dirty="0">
                <a:latin typeface="Apple Braille Outline 6 Dot" pitchFamily="2" charset="0"/>
              </a:rPr>
            </a:br>
            <a:r>
              <a:rPr lang="en-US" sz="2000" dirty="0">
                <a:latin typeface="Apple Braille Outline 6 Dot" pitchFamily="2" charset="0"/>
              </a:rPr>
              <a:t>Development Board</a:t>
            </a:r>
          </a:p>
        </p:txBody>
      </p:sp>
      <p:pic>
        <p:nvPicPr>
          <p:cNvPr id="3074" name="Picture 2" descr="Quectel EC20-CE LTE Evaluation Board (EVB) Kit">
            <a:extLst>
              <a:ext uri="{FF2B5EF4-FFF2-40B4-BE49-F238E27FC236}">
                <a16:creationId xmlns:a16="http://schemas.microsoft.com/office/drawing/2014/main" id="{B4BE96B4-F02C-2847-81B5-D08BED39D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97" y="801370"/>
            <a:ext cx="3527578" cy="24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1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45A8F8-1D54-4C25-8E98-314128B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1" name="Table 7" descr="Table">
            <a:extLst>
              <a:ext uri="{FF2B5EF4-FFF2-40B4-BE49-F238E27FC236}">
                <a16:creationId xmlns:a16="http://schemas.microsoft.com/office/drawing/2014/main" id="{27B4E964-4E55-4670-8C14-F2C0FB1A58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761248"/>
              </p:ext>
            </p:extLst>
          </p:nvPr>
        </p:nvGraphicFramePr>
        <p:xfrm>
          <a:off x="420624" y="1583029"/>
          <a:ext cx="11305645" cy="41407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4727">
                  <a:extLst>
                    <a:ext uri="{9D8B030D-6E8A-4147-A177-3AD203B41FA5}">
                      <a16:colId xmlns:a16="http://schemas.microsoft.com/office/drawing/2014/main" val="340701113"/>
                    </a:ext>
                  </a:extLst>
                </a:gridCol>
                <a:gridCol w="2851785">
                  <a:extLst>
                    <a:ext uri="{9D8B030D-6E8A-4147-A177-3AD203B41FA5}">
                      <a16:colId xmlns:a16="http://schemas.microsoft.com/office/drawing/2014/main" val="2247912236"/>
                    </a:ext>
                  </a:extLst>
                </a:gridCol>
                <a:gridCol w="3412067">
                  <a:extLst>
                    <a:ext uri="{9D8B030D-6E8A-4147-A177-3AD203B41FA5}">
                      <a16:colId xmlns:a16="http://schemas.microsoft.com/office/drawing/2014/main" val="3177102169"/>
                    </a:ext>
                  </a:extLst>
                </a:gridCol>
                <a:gridCol w="2777066">
                  <a:extLst>
                    <a:ext uri="{9D8B030D-6E8A-4147-A177-3AD203B41FA5}">
                      <a16:colId xmlns:a16="http://schemas.microsoft.com/office/drawing/2014/main" val="3564006370"/>
                    </a:ext>
                  </a:extLst>
                </a:gridCol>
              </a:tblGrid>
              <a:tr h="58777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Hosting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Authentication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Database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86460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Firebase (Spark Plan)</a:t>
                      </a:r>
                    </a:p>
                    <a:p>
                      <a:pPr algn="ctr"/>
                      <a:r>
                        <a:rPr lang="en-US" dirty="0"/>
                        <a:t>Free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(up to 10GB and data transfer of 360MB/day)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Authentication: Free(10K/month)</a:t>
                      </a:r>
                    </a:p>
                    <a:p>
                      <a:pPr algn="ctr"/>
                      <a:r>
                        <a:rPr lang="en-US" dirty="0"/>
                        <a:t>Other Authentication: 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connections: only 100</a:t>
                      </a:r>
                    </a:p>
                    <a:p>
                      <a:pPr algn="ctr"/>
                      <a:r>
                        <a:rPr lang="en-US" dirty="0"/>
                        <a:t>1GB storage</a:t>
                      </a:r>
                    </a:p>
                    <a:p>
                      <a:pPr algn="ctr"/>
                      <a:r>
                        <a:rPr lang="en-US" dirty="0"/>
                        <a:t>10GB downloaded/month</a:t>
                      </a:r>
                    </a:p>
                    <a:p>
                      <a:pPr algn="ctr"/>
                      <a:r>
                        <a:rPr lang="en-US" dirty="0"/>
                        <a:t>For free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6502014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Firebase (Blaze Plan)</a:t>
                      </a:r>
                    </a:p>
                    <a:p>
                      <a:pPr algn="ctr"/>
                      <a:r>
                        <a:rPr lang="en-US" dirty="0"/>
                        <a:t>Paid Plan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$0.026/GB for Storage</a:t>
                      </a:r>
                    </a:p>
                    <a:p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$0.15/GB for Data Transfer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Phone Authentication: $0.01/verification</a:t>
                      </a:r>
                    </a:p>
                    <a:p>
                      <a:pPr algn="ctr"/>
                      <a:r>
                        <a:rPr lang="en-US" dirty="0"/>
                        <a:t>Other Authentication: Free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Simultaneous connections: Storage: $5/GB</a:t>
                      </a:r>
                    </a:p>
                    <a:p>
                      <a:pPr algn="ctr"/>
                      <a:r>
                        <a:rPr lang="en-US" dirty="0"/>
                        <a:t>1$/GB for GB downloaded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9632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 Store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Onetime Rs.1850Registration Fee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330857"/>
                  </a:ext>
                </a:extLst>
              </a:tr>
              <a:tr h="587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 Store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Onetime Rs.7500Registration Fee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247172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A4355E3-D1DC-3541-84B6-CC9036B547C7}"/>
              </a:ext>
            </a:extLst>
          </p:cNvPr>
          <p:cNvSpPr/>
          <p:nvPr/>
        </p:nvSpPr>
        <p:spPr>
          <a:xfrm>
            <a:off x="420624" y="6031210"/>
            <a:ext cx="6573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dirty="0"/>
              <a:t>Total Price of Software Tools and Services: Rs. 15,000</a:t>
            </a:r>
          </a:p>
        </p:txBody>
      </p:sp>
    </p:spTree>
    <p:extLst>
      <p:ext uri="{BB962C8B-B14F-4D97-AF65-F5344CB8AC3E}">
        <p14:creationId xmlns:p14="http://schemas.microsoft.com/office/powerpoint/2010/main" val="366254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458798-14B3-4E65-8F8B-DCED649CB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45A8F8-1D54-4C25-8E98-314128BA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C94607-6802-C74F-8840-6B2F96DA0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268000"/>
              </p:ext>
            </p:extLst>
          </p:nvPr>
        </p:nvGraphicFramePr>
        <p:xfrm>
          <a:off x="597567" y="2207956"/>
          <a:ext cx="10366089" cy="353725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97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8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6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6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8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35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Component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Module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Cost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Quantity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effectLst/>
                        </a:rPr>
                        <a:t>Total price</a:t>
                      </a:r>
                      <a:endParaRPr lang="en-US" sz="18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90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Microcontroller 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ESP32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2500/-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02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Connectivity Module ( LTE + GPS)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Quectel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EC20 chip</a:t>
                      </a:r>
                      <a:endParaRPr lang="en-IN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4400/-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22000/-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48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Development Kit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Quectel</a:t>
                      </a:r>
                      <a:r>
                        <a:rPr lang="en-US" sz="18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EC20-CE LTE Evaluation Board (EVB) Kit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12000/-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7560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12000/-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0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Total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Rs. 46500/-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C864351-DDDB-E545-8FB3-02B15C2132DC}"/>
              </a:ext>
            </a:extLst>
          </p:cNvPr>
          <p:cNvSpPr/>
          <p:nvPr/>
        </p:nvSpPr>
        <p:spPr>
          <a:xfrm>
            <a:off x="486334" y="1586697"/>
            <a:ext cx="3775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ea typeface="Calibri" pitchFamily="34" charset="0"/>
                <a:cs typeface="Times New Roman" pitchFamily="18" charset="0"/>
              </a:rPr>
              <a:t>Estimated Cost for module in each bus :</a:t>
            </a:r>
            <a:endParaRPr lang="en-US" sz="1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12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C9BA-C582-004A-A82F-765477B16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Estimation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767D-534C-BB47-8393-71CB64268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10494E-E348-5242-BD42-18010930014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625" y="1825626"/>
            <a:ext cx="8378142" cy="861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58AA-6207-EC44-97D5-F950E9E07007}"/>
              </a:ext>
            </a:extLst>
          </p:cNvPr>
          <p:cNvSpPr txBox="1"/>
          <p:nvPr/>
        </p:nvSpPr>
        <p:spPr>
          <a:xfrm>
            <a:off x="495269" y="1998679"/>
            <a:ext cx="4641207" cy="2693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Custom PCB boards.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SIM cards (Paid out for 1 year of subscription).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Module Container and Casing.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Tools for assemble of modules.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Voltage converters</a:t>
            </a:r>
          </a:p>
          <a:p>
            <a:pPr marL="285750" indent="-285750"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500"/>
              </a:spcBef>
              <a:buClr>
                <a:schemeClr val="accent1"/>
              </a:buClr>
            </a:pPr>
            <a:r>
              <a:rPr lang="en-US" dirty="0"/>
              <a:t>Total Price of Miscellaneous Tools : Rs. 28,000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ED9CF-CDD8-944D-873E-EACD99DCDAEE}"/>
              </a:ext>
            </a:extLst>
          </p:cNvPr>
          <p:cNvSpPr txBox="1"/>
          <p:nvPr/>
        </p:nvSpPr>
        <p:spPr>
          <a:xfrm>
            <a:off x="495269" y="1589287"/>
            <a:ext cx="3485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a typeface="Calibri" pitchFamily="34" charset="0"/>
                <a:cs typeface="Times New Roman" pitchFamily="18" charset="0"/>
              </a:rPr>
              <a:t>Estimated Cost Miscellaneous Tools:</a:t>
            </a:r>
            <a:endParaRPr lang="en-US" sz="1200" dirty="0"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06D05-653D-DD4F-9563-443EFACDE92A}"/>
              </a:ext>
            </a:extLst>
          </p:cNvPr>
          <p:cNvSpPr txBox="1"/>
          <p:nvPr/>
        </p:nvSpPr>
        <p:spPr>
          <a:xfrm>
            <a:off x="495269" y="4858974"/>
            <a:ext cx="9586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PROJECT ESTIMATE: Rs.15,000 + Rs. 46500 +Rs. 28,000 = Rs.89,500</a:t>
            </a:r>
          </a:p>
          <a:p>
            <a:r>
              <a:rPr lang="en-US" sz="2400" b="1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721278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E7603-3FE5-4D68-8FC7-506A843BD8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992" y="223840"/>
            <a:ext cx="5206802" cy="1483803"/>
          </a:xfrm>
        </p:spPr>
        <p:txBody>
          <a:bodyPr>
            <a:normAutofit/>
          </a:bodyPr>
          <a:lstStyle/>
          <a:p>
            <a:r>
              <a:rPr lang="en-US" sz="6600" dirty="0"/>
              <a:t>Thank You.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36FE2-3052-4AA9-A15D-DC9479876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992" y="2404887"/>
            <a:ext cx="3069336" cy="48674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Dr. Gaurav Sharma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158A729-7C01-4F67-AE42-3F497120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11D5E5B-4DDF-42C6-8BE2-5EEC3D93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666D98E-A9CD-7B48-9BBA-3F48688C2F87}"/>
              </a:ext>
            </a:extLst>
          </p:cNvPr>
          <p:cNvSpPr txBox="1">
            <a:spLocks/>
          </p:cNvSpPr>
          <p:nvPr/>
        </p:nvSpPr>
        <p:spPr>
          <a:xfrm>
            <a:off x="697992" y="3399392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 Yashwanth Reddy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1E95CB8-2EB6-A946-BF8A-F99C2D602F1D}"/>
              </a:ext>
            </a:extLst>
          </p:cNvPr>
          <p:cNvSpPr txBox="1">
            <a:spLocks/>
          </p:cNvSpPr>
          <p:nvPr/>
        </p:nvSpPr>
        <p:spPr>
          <a:xfrm>
            <a:off x="724451" y="4901709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Nikith Sai Veluvolu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1FE21E8-3F0D-C742-A766-3CC2089357F0}"/>
              </a:ext>
            </a:extLst>
          </p:cNvPr>
          <p:cNvSpPr txBox="1">
            <a:spLocks/>
          </p:cNvSpPr>
          <p:nvPr/>
        </p:nvSpPr>
        <p:spPr>
          <a:xfrm>
            <a:off x="697992" y="4131400"/>
            <a:ext cx="5206802" cy="486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 Abhinav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6606722-8F3F-964F-84A5-8FEB20F02619}"/>
              </a:ext>
            </a:extLst>
          </p:cNvPr>
          <p:cNvSpPr txBox="1">
            <a:spLocks/>
          </p:cNvSpPr>
          <p:nvPr/>
        </p:nvSpPr>
        <p:spPr>
          <a:xfrm>
            <a:off x="3629109" y="2440491"/>
            <a:ext cx="5399583" cy="24612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Asst. Prof., ECE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  +91-9882146066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ergaurav209@yahoo.co.in</a:t>
            </a:r>
            <a:endParaRPr lang="en-US" sz="1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4C15BE2-3285-144A-A4D9-6381A9307CA7}"/>
              </a:ext>
            </a:extLst>
          </p:cNvPr>
          <p:cNvSpPr txBox="1">
            <a:spLocks/>
          </p:cNvSpPr>
          <p:nvPr/>
        </p:nvSpPr>
        <p:spPr>
          <a:xfrm>
            <a:off x="3629109" y="3496961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CSE – 3rd Year ( 2019 - 2023)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F3D68A4-199C-F44D-97FB-1C0ABB9454B8}"/>
              </a:ext>
            </a:extLst>
          </p:cNvPr>
          <p:cNvSpPr txBox="1">
            <a:spLocks/>
          </p:cNvSpPr>
          <p:nvPr/>
        </p:nvSpPr>
        <p:spPr>
          <a:xfrm>
            <a:off x="3595581" y="4173443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ECE – 3rd Year ( 2019 - 2023)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1F81DD7-9633-A14F-9B4E-433EDC555AE6}"/>
              </a:ext>
            </a:extLst>
          </p:cNvPr>
          <p:cNvSpPr txBox="1">
            <a:spLocks/>
          </p:cNvSpPr>
          <p:nvPr/>
        </p:nvSpPr>
        <p:spPr>
          <a:xfrm>
            <a:off x="3595581" y="4979150"/>
            <a:ext cx="2910714" cy="53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</a:rPr>
              <a:t>- CSE – 3rd Year ( 2019 - 2023)</a:t>
            </a:r>
          </a:p>
        </p:txBody>
      </p:sp>
    </p:spTree>
    <p:extLst>
      <p:ext uri="{BB962C8B-B14F-4D97-AF65-F5344CB8AC3E}">
        <p14:creationId xmlns:p14="http://schemas.microsoft.com/office/powerpoint/2010/main" val="242679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3366-097D-49B2-BEEA-81A815AD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76" y="-1088293"/>
            <a:ext cx="4548657" cy="28829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Solution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A2C7052-C5E5-47FE-B977-930D156A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A8D4-7BF4-4460-BA9F-D14097787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77" y="2789018"/>
            <a:ext cx="4548656" cy="28829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Wingdings 2" panose="05020102010507070707" pitchFamily="18" charset="2"/>
              <a:buChar char=""/>
            </a:pPr>
            <a:r>
              <a:rPr lang="en-US" sz="1800" dirty="0"/>
              <a:t>Tracking the live location of the buses using a location device and sending it to the database.</a:t>
            </a:r>
          </a:p>
          <a:p>
            <a:pPr indent="-228600">
              <a:buFont typeface="Wingdings 2" panose="05020102010507070707" pitchFamily="18" charset="2"/>
              <a:buChar char=""/>
            </a:pPr>
            <a:r>
              <a:rPr lang="en-US" sz="1800" dirty="0"/>
              <a:t>Creating an easy-to-use interface for the stakeholders to view the current location of all the busses</a:t>
            </a:r>
            <a:endParaRPr lang="en-IN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IN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US" sz="1800" dirty="0"/>
          </a:p>
          <a:p>
            <a:pPr indent="-228600">
              <a:buFont typeface="Wingdings 2" panose="05020102010507070707" pitchFamily="18" charset="2"/>
              <a:buChar char=""/>
            </a:pPr>
            <a:endParaRPr lang="en-US" sz="1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5FAF00-0119-49E3-A38B-52B84E6BE2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20" b="7620"/>
          <a:stretch/>
        </p:blipFill>
        <p:spPr>
          <a:xfrm>
            <a:off x="6832230" y="2313210"/>
            <a:ext cx="4035283" cy="2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63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33" y="-304800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E12E1F-CA42-44D9-92A5-E39AB192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533" y="1919241"/>
            <a:ext cx="11116734" cy="4612188"/>
          </a:xfrm>
        </p:spPr>
        <p:txBody>
          <a:bodyPr>
            <a:noAutofit/>
          </a:bodyPr>
          <a:lstStyle/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Live tracking of all busses.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Register Logs 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Alert to stakeholders about their stoppage.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Notification about any route change/modification.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Modification of any bus routes.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SOS button (integrated into the Hardware device beside the driver).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r>
              <a:rPr lang="en-IN" sz="2800" dirty="0"/>
              <a:t>Live speed measurements – Average, Max, live.</a:t>
            </a:r>
          </a:p>
          <a:p>
            <a:pPr marL="342900" indent="-342900">
              <a:buSzPct val="150000"/>
              <a:buFont typeface="Arial" panose="020B0604020202020204" pitchFamily="34" charset="0"/>
              <a:buChar char="•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7948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15156D3-36BC-A343-AC50-DE8231F2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3" y="589935"/>
            <a:ext cx="10041384" cy="6400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540" y="-747251"/>
            <a:ext cx="4495800" cy="1718733"/>
          </a:xfrm>
        </p:spPr>
        <p:txBody>
          <a:bodyPr>
            <a:normAutofit/>
          </a:bodyPr>
          <a:lstStyle/>
          <a:p>
            <a:r>
              <a:rPr lang="en-IN" sz="5400" dirty="0"/>
              <a:t>Use Case :</a:t>
            </a:r>
          </a:p>
        </p:txBody>
      </p:sp>
    </p:spTree>
    <p:extLst>
      <p:ext uri="{BB962C8B-B14F-4D97-AF65-F5344CB8AC3E}">
        <p14:creationId xmlns:p14="http://schemas.microsoft.com/office/powerpoint/2010/main" val="207974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87" y="280219"/>
            <a:ext cx="5535835" cy="927236"/>
          </a:xfrm>
        </p:spPr>
        <p:txBody>
          <a:bodyPr>
            <a:normAutofit/>
          </a:bodyPr>
          <a:lstStyle/>
          <a:p>
            <a:r>
              <a:rPr lang="en-IN" sz="5400" dirty="0"/>
              <a:t>Sequence Flow :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FFFA96-6FEC-5C4F-8123-5314B966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1207455"/>
            <a:ext cx="12200400" cy="51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0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85" y="132735"/>
            <a:ext cx="4495800" cy="956733"/>
          </a:xfrm>
        </p:spPr>
        <p:txBody>
          <a:bodyPr>
            <a:normAutofit fontScale="90000"/>
          </a:bodyPr>
          <a:lstStyle/>
          <a:p>
            <a:r>
              <a:rPr lang="en-IN" sz="5400" dirty="0"/>
              <a:t>Sequence Flow :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C2FAB7AA-1F0A-9E45-9597-4218B4E4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4" y="978895"/>
            <a:ext cx="9026011" cy="58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7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85" y="132735"/>
            <a:ext cx="4495800" cy="956733"/>
          </a:xfrm>
        </p:spPr>
        <p:txBody>
          <a:bodyPr>
            <a:normAutofit/>
          </a:bodyPr>
          <a:lstStyle/>
          <a:p>
            <a:r>
              <a:rPr lang="en-IN" sz="5400" dirty="0"/>
              <a:t>State Chart :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1E9A6C0-33E6-5C41-9113-83D6CFE19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55" y="899652"/>
            <a:ext cx="10136293" cy="57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4283-D532-4E6D-A534-DDE7ADEC5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288" y="290291"/>
            <a:ext cx="4495800" cy="956733"/>
          </a:xfrm>
        </p:spPr>
        <p:txBody>
          <a:bodyPr>
            <a:normAutofit/>
          </a:bodyPr>
          <a:lstStyle/>
          <a:p>
            <a:r>
              <a:rPr lang="en-IN" sz="5400" dirty="0"/>
              <a:t>Deployment :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B643A874-7524-BA40-8CBE-856EDFBB2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34" r="1832"/>
          <a:stretch/>
        </p:blipFill>
        <p:spPr>
          <a:xfrm>
            <a:off x="201288" y="1607574"/>
            <a:ext cx="11990712" cy="448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83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59C4-AC71-4849-BC68-7545A45536D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A4E27A5-29EC-44AC-A353-55638DDBC5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7D1C0D-D4CE-465C-8DB2-7B2571F371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OffsetVTI</Template>
  <TotalTime>923</TotalTime>
  <Words>1117</Words>
  <Application>Microsoft Macintosh PowerPoint</Application>
  <PresentationFormat>Widescreen</PresentationFormat>
  <Paragraphs>181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Apple Braille Outline 6 Dot</vt:lpstr>
      <vt:lpstr>Arial</vt:lpstr>
      <vt:lpstr>Calibri</vt:lpstr>
      <vt:lpstr>Dante</vt:lpstr>
      <vt:lpstr>Dante (Headings)2</vt:lpstr>
      <vt:lpstr>Helvetica Neue Medium</vt:lpstr>
      <vt:lpstr>Wingdings 2</vt:lpstr>
      <vt:lpstr>OffsetVTI</vt:lpstr>
      <vt:lpstr>Fleet Management System</vt:lpstr>
      <vt:lpstr>Problem Statement</vt:lpstr>
      <vt:lpstr>Solution</vt:lpstr>
      <vt:lpstr>Features</vt:lpstr>
      <vt:lpstr>Use Case :</vt:lpstr>
      <vt:lpstr>Sequence Flow :</vt:lpstr>
      <vt:lpstr>Sequence Flow :</vt:lpstr>
      <vt:lpstr>State Chart :</vt:lpstr>
      <vt:lpstr>Deployment :</vt:lpstr>
      <vt:lpstr>Software Implementation</vt:lpstr>
      <vt:lpstr>App Interface</vt:lpstr>
      <vt:lpstr>User Authentication</vt:lpstr>
      <vt:lpstr>User Profile </vt:lpstr>
      <vt:lpstr>Map &amp; Location</vt:lpstr>
      <vt:lpstr>Dashboard </vt:lpstr>
      <vt:lpstr>Tech Stack</vt:lpstr>
      <vt:lpstr>Why React Native?</vt:lpstr>
      <vt:lpstr>Hardware Implementation</vt:lpstr>
      <vt:lpstr>Working and Circuit Diagram</vt:lpstr>
      <vt:lpstr>Hardware Used :</vt:lpstr>
      <vt:lpstr>Hardware Used :</vt:lpstr>
      <vt:lpstr>Price Estimation</vt:lpstr>
      <vt:lpstr>Price Estimation</vt:lpstr>
      <vt:lpstr>Price Estimation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SAMUDRALA ABHINAV</dc:creator>
  <cp:lastModifiedBy>SAMUDRALA ABHINAV</cp:lastModifiedBy>
  <cp:revision>28</cp:revision>
  <dcterms:created xsi:type="dcterms:W3CDTF">2021-09-23T06:16:36Z</dcterms:created>
  <dcterms:modified xsi:type="dcterms:W3CDTF">2022-05-09T17:11:56Z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